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2" r:id="rId5"/>
    <p:sldMasterId id="214748371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y="5143500" cx="9144000"/>
  <p:notesSz cx="6858000" cy="9144000"/>
  <p:embeddedFontLst>
    <p:embeddedFont>
      <p:font typeface="Newsreader"/>
      <p:regular r:id="rId26"/>
      <p:bold r:id="rId27"/>
      <p:italic r:id="rId28"/>
      <p:boldItalic r:id="rId29"/>
    </p:embeddedFont>
    <p:embeddedFont>
      <p:font typeface="DM Sans Light"/>
      <p:regular r:id="rId30"/>
      <p:bold r:id="rId31"/>
      <p:italic r:id="rId32"/>
      <p:boldItalic r:id="rId33"/>
    </p:embeddedFont>
    <p:embeddedFont>
      <p:font typeface="DM Sans SemiBold"/>
      <p:regular r:id="rId34"/>
      <p:bold r:id="rId35"/>
      <p:italic r:id="rId36"/>
      <p:boldItalic r:id="rId37"/>
    </p:embeddedFont>
    <p:embeddedFont>
      <p:font typeface="DM Sans"/>
      <p:regular r:id="rId38"/>
      <p:bold r:id="rId39"/>
      <p:italic r:id="rId40"/>
      <p:boldItalic r:id="rId41"/>
    </p:embeddedFont>
    <p:embeddedFont>
      <p:font typeface="Newsreader SemiBold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34E38FE-5D54-46BF-B25D-71ADC1B3B065}">
  <a:tblStyle styleId="{E34E38FE-5D54-46BF-B25D-71ADC1B3B06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DMSans-italic.fntdata"/><Relationship Id="rId42" Type="http://schemas.openxmlformats.org/officeDocument/2006/relationships/font" Target="fonts/NewsreaderSemiBold-regular.fntdata"/><Relationship Id="rId41" Type="http://schemas.openxmlformats.org/officeDocument/2006/relationships/font" Target="fonts/DMSans-boldItalic.fntdata"/><Relationship Id="rId44" Type="http://schemas.openxmlformats.org/officeDocument/2006/relationships/font" Target="fonts/NewsreaderSemiBold-italic.fntdata"/><Relationship Id="rId43" Type="http://schemas.openxmlformats.org/officeDocument/2006/relationships/font" Target="fonts/NewsreaderSemiBold-bold.fntdata"/><Relationship Id="rId45" Type="http://schemas.openxmlformats.org/officeDocument/2006/relationships/font" Target="fonts/NewsreaderSemiBold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DMSansLight-bold.fntdata"/><Relationship Id="rId30" Type="http://schemas.openxmlformats.org/officeDocument/2006/relationships/font" Target="fonts/DMSansLight-regular.fntdata"/><Relationship Id="rId33" Type="http://schemas.openxmlformats.org/officeDocument/2006/relationships/font" Target="fonts/DMSansLight-boldItalic.fntdata"/><Relationship Id="rId32" Type="http://schemas.openxmlformats.org/officeDocument/2006/relationships/font" Target="fonts/DMSansLight-italic.fntdata"/><Relationship Id="rId35" Type="http://schemas.openxmlformats.org/officeDocument/2006/relationships/font" Target="fonts/DMSansSemiBold-bold.fntdata"/><Relationship Id="rId34" Type="http://schemas.openxmlformats.org/officeDocument/2006/relationships/font" Target="fonts/DMSansSemiBold-regular.fntdata"/><Relationship Id="rId37" Type="http://schemas.openxmlformats.org/officeDocument/2006/relationships/font" Target="fonts/DMSansSemiBold-boldItalic.fntdata"/><Relationship Id="rId36" Type="http://schemas.openxmlformats.org/officeDocument/2006/relationships/font" Target="fonts/DMSansSemiBold-italic.fntdata"/><Relationship Id="rId39" Type="http://schemas.openxmlformats.org/officeDocument/2006/relationships/font" Target="fonts/DMSans-bold.fntdata"/><Relationship Id="rId38" Type="http://schemas.openxmlformats.org/officeDocument/2006/relationships/font" Target="fonts/DMSans-regular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font" Target="fonts/Newsreader-regular.fntdata"/><Relationship Id="rId25" Type="http://schemas.openxmlformats.org/officeDocument/2006/relationships/slide" Target="slides/slide18.xml"/><Relationship Id="rId28" Type="http://schemas.openxmlformats.org/officeDocument/2006/relationships/font" Target="fonts/Newsreader-italic.fntdata"/><Relationship Id="rId27" Type="http://schemas.openxmlformats.org/officeDocument/2006/relationships/font" Target="fonts/Newsreader-bold.fntdata"/><Relationship Id="rId29" Type="http://schemas.openxmlformats.org/officeDocument/2006/relationships/font" Target="fonts/Newsreader-bold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9e1d0acee5_2_4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39e1d0acee5_2_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39e77e4667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39e77e4667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39e77e46674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39e77e46674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39e77e46674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39e77e4667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39e77e46674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39e77e46674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39e77e46674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39e77e46674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39e77e46674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39e77e46674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39e77e46674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39e77e46674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39e77e4667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39e77e4667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39e77e46674_1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39e77e46674_1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39e1d0acee5_2_9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39e1d0acee5_2_9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39e1d0acee5_2_9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39e1d0acee5_2_9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39e77e46674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39e77e46674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39e77e46674_1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39e77e46674_1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39e77e46674_1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39e77e46674_1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39e77e46674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39e77e4667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39e77e46674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39e77e4667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39e1d0acee5_2_10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39e1d0acee5_2_10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only">
  <p:cSld name="BLANK_1_1_1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type="title"/>
          </p:nvPr>
        </p:nvSpPr>
        <p:spPr>
          <a:xfrm>
            <a:off x="361975" y="957403"/>
            <a:ext cx="5627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BLANK_1_1_1_1_3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type="title"/>
          </p:nvPr>
        </p:nvSpPr>
        <p:spPr>
          <a:xfrm>
            <a:off x="361975" y="957403"/>
            <a:ext cx="5627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2" type="subTitle"/>
          </p:nvPr>
        </p:nvSpPr>
        <p:spPr>
          <a:xfrm>
            <a:off x="362125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3" type="subTitle"/>
          </p:nvPr>
        </p:nvSpPr>
        <p:spPr>
          <a:xfrm>
            <a:off x="3154650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4" type="subTitle"/>
          </p:nvPr>
        </p:nvSpPr>
        <p:spPr>
          <a:xfrm>
            <a:off x="6216650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5" type="subTitle"/>
          </p:nvPr>
        </p:nvSpPr>
        <p:spPr>
          <a:xfrm>
            <a:off x="362125" y="2206700"/>
            <a:ext cx="2575800" cy="124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eyebrow ">
  <p:cSld name="BLANK_1_1_1_1_2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" name="Google Shape;69;p16"/>
          <p:cNvSpPr txBox="1"/>
          <p:nvPr>
            <p:ph type="title"/>
          </p:nvPr>
        </p:nvSpPr>
        <p:spPr>
          <a:xfrm>
            <a:off x="361975" y="988557"/>
            <a:ext cx="5018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70" name="Google Shape;70;p16"/>
          <p:cNvSpPr txBox="1"/>
          <p:nvPr>
            <p:ph idx="1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agenda">
  <p:cSld name="BLANK_1_1_1_1_1_1_1_1_1_1_1">
    <p:bg>
      <p:bgPr>
        <a:solidFill>
          <a:schemeClr val="lt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idx="1" type="subTitle"/>
          </p:nvPr>
        </p:nvSpPr>
        <p:spPr>
          <a:xfrm>
            <a:off x="361975" y="2841984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type="title"/>
          </p:nvPr>
        </p:nvSpPr>
        <p:spPr>
          <a:xfrm>
            <a:off x="361975" y="962100"/>
            <a:ext cx="4163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" name="Google Shape;76;p17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" name="Google Shape;77;p17"/>
          <p:cNvSpPr txBox="1"/>
          <p:nvPr>
            <p:ph idx="3" type="subTitle"/>
          </p:nvPr>
        </p:nvSpPr>
        <p:spPr>
          <a:xfrm>
            <a:off x="4909675" y="2841984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4" type="subTitle"/>
          </p:nvPr>
        </p:nvSpPr>
        <p:spPr>
          <a:xfrm>
            <a:off x="361975" y="3493626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5" type="subTitle"/>
          </p:nvPr>
        </p:nvSpPr>
        <p:spPr>
          <a:xfrm>
            <a:off x="4909675" y="3493626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17"/>
          <p:cNvSpPr txBox="1"/>
          <p:nvPr>
            <p:ph idx="6" type="subTitle"/>
          </p:nvPr>
        </p:nvSpPr>
        <p:spPr>
          <a:xfrm>
            <a:off x="361975" y="4145267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" name="Google Shape;81;p17"/>
          <p:cNvSpPr txBox="1"/>
          <p:nvPr>
            <p:ph idx="7" type="subTitle"/>
          </p:nvPr>
        </p:nvSpPr>
        <p:spPr>
          <a:xfrm>
            <a:off x="4909675" y="4145267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Light">
  <p:cSld name="BLANK_1_1_1_1_1_1_1_1_1_1_1_1_1_1_2">
    <p:bg>
      <p:bgPr>
        <a:solidFill>
          <a:schemeClr val="accent6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u="sng"/>
          </a:p>
        </p:txBody>
      </p:sp>
      <p:sp>
        <p:nvSpPr>
          <p:cNvPr id="84" name="Google Shape;84;p1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2" type="body"/>
          </p:nvPr>
        </p:nvSpPr>
        <p:spPr>
          <a:xfrm>
            <a:off x="4845475" y="136102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86" name="Google Shape;86;p18"/>
          <p:cNvSpPr txBox="1"/>
          <p:nvPr>
            <p:ph idx="3" type="subTitle"/>
          </p:nvPr>
        </p:nvSpPr>
        <p:spPr>
          <a:xfrm>
            <a:off x="4845475" y="102837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87" name="Google Shape;87;p18"/>
          <p:cNvSpPr txBox="1"/>
          <p:nvPr>
            <p:ph idx="4" type="body"/>
          </p:nvPr>
        </p:nvSpPr>
        <p:spPr>
          <a:xfrm>
            <a:off x="4845475" y="2595865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8" name="Google Shape;88;p18"/>
          <p:cNvSpPr txBox="1"/>
          <p:nvPr>
            <p:ph idx="5" type="subTitle"/>
          </p:nvPr>
        </p:nvSpPr>
        <p:spPr>
          <a:xfrm>
            <a:off x="4845475" y="2263215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6" type="body"/>
          </p:nvPr>
        </p:nvSpPr>
        <p:spPr>
          <a:xfrm>
            <a:off x="4845475" y="387007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idx="7" type="subTitle"/>
          </p:nvPr>
        </p:nvSpPr>
        <p:spPr>
          <a:xfrm>
            <a:off x="4845475" y="353742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1" name="Google Shape;91;p18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92" name="Google Shape;92;p18"/>
          <p:cNvSpPr txBox="1"/>
          <p:nvPr>
            <p:ph idx="8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Light - Alt 1">
  <p:cSld name="BLANK_1_1_1_1_1_1_1_1_1_1_1_1_1_1_2_2">
    <p:bg>
      <p:bgPr>
        <a:solidFill>
          <a:schemeClr val="accent6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2" type="body"/>
          </p:nvPr>
        </p:nvSpPr>
        <p:spPr>
          <a:xfrm>
            <a:off x="4845475" y="998689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96" name="Google Shape;96;p19"/>
          <p:cNvSpPr txBox="1"/>
          <p:nvPr>
            <p:ph idx="3" type="subTitle"/>
          </p:nvPr>
        </p:nvSpPr>
        <p:spPr>
          <a:xfrm>
            <a:off x="4845475" y="666041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7" name="Google Shape;97;p19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8" name="Google Shape;98;p19"/>
          <p:cNvSpPr txBox="1"/>
          <p:nvPr>
            <p:ph idx="4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9"/>
          <p:cNvSpPr txBox="1"/>
          <p:nvPr>
            <p:ph idx="5" type="body"/>
          </p:nvPr>
        </p:nvSpPr>
        <p:spPr>
          <a:xfrm>
            <a:off x="4845475" y="3927439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0" name="Google Shape;100;p19"/>
          <p:cNvSpPr txBox="1"/>
          <p:nvPr>
            <p:ph idx="6" type="subTitle"/>
          </p:nvPr>
        </p:nvSpPr>
        <p:spPr>
          <a:xfrm>
            <a:off x="4845475" y="3594791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1" name="Google Shape;101;p19"/>
          <p:cNvSpPr txBox="1"/>
          <p:nvPr>
            <p:ph idx="7" type="body"/>
          </p:nvPr>
        </p:nvSpPr>
        <p:spPr>
          <a:xfrm>
            <a:off x="4845475" y="2431037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2" name="Google Shape;102;p19"/>
          <p:cNvSpPr txBox="1"/>
          <p:nvPr>
            <p:ph idx="8" type="subTitle"/>
          </p:nvPr>
        </p:nvSpPr>
        <p:spPr>
          <a:xfrm>
            <a:off x="4845475" y="2098390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3" name="Google Shape;103;p19"/>
          <p:cNvSpPr txBox="1"/>
          <p:nvPr>
            <p:ph idx="9" type="body"/>
          </p:nvPr>
        </p:nvSpPr>
        <p:spPr>
          <a:xfrm>
            <a:off x="356100" y="3243900"/>
            <a:ext cx="2798700" cy="1334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4" name="Google Shape;104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Dark">
  <p:cSld name="BLANK_1_1_1_1_1_1_1_1_1_1_1_1_1_1_2_1"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Google Shape;107;p20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8" name="Google Shape;108;p20"/>
          <p:cNvSpPr txBox="1"/>
          <p:nvPr>
            <p:ph idx="2" type="body"/>
          </p:nvPr>
        </p:nvSpPr>
        <p:spPr>
          <a:xfrm>
            <a:off x="4845475" y="136102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09" name="Google Shape;109;p20"/>
          <p:cNvSpPr txBox="1"/>
          <p:nvPr>
            <p:ph idx="3" type="subTitle"/>
          </p:nvPr>
        </p:nvSpPr>
        <p:spPr>
          <a:xfrm>
            <a:off x="4845475" y="102837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0" name="Google Shape;110;p20"/>
          <p:cNvSpPr txBox="1"/>
          <p:nvPr>
            <p:ph idx="4" type="body"/>
          </p:nvPr>
        </p:nvSpPr>
        <p:spPr>
          <a:xfrm>
            <a:off x="4845475" y="2595865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" name="Google Shape;111;p20"/>
          <p:cNvSpPr txBox="1"/>
          <p:nvPr>
            <p:ph idx="5" type="subTitle"/>
          </p:nvPr>
        </p:nvSpPr>
        <p:spPr>
          <a:xfrm>
            <a:off x="4845475" y="2263215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2" name="Google Shape;112;p20"/>
          <p:cNvSpPr txBox="1"/>
          <p:nvPr>
            <p:ph idx="6" type="body"/>
          </p:nvPr>
        </p:nvSpPr>
        <p:spPr>
          <a:xfrm>
            <a:off x="4845475" y="387007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13" name="Google Shape;113;p20"/>
          <p:cNvSpPr txBox="1"/>
          <p:nvPr>
            <p:ph idx="7" type="subTitle"/>
          </p:nvPr>
        </p:nvSpPr>
        <p:spPr>
          <a:xfrm>
            <a:off x="4845475" y="353742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4" name="Google Shape;114;p20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5" name="Google Shape;115;p20"/>
          <p:cNvSpPr txBox="1"/>
          <p:nvPr>
            <p:ph idx="8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four big ideas">
  <p:cSld name="BLANK_1_1_1_1_1_1_1_1_1_1_1_1_1_1_1">
    <p:bg>
      <p:bgPr>
        <a:solidFill>
          <a:schemeClr val="lt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2610420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18" name="Google Shape;118;p21"/>
          <p:cNvSpPr txBox="1"/>
          <p:nvPr>
            <p:ph idx="2" type="subTitle"/>
          </p:nvPr>
        </p:nvSpPr>
        <p:spPr>
          <a:xfrm>
            <a:off x="2610418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9" name="Google Shape;119;p2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0" name="Google Shape;120;p21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1" name="Google Shape;121;p21"/>
          <p:cNvSpPr txBox="1"/>
          <p:nvPr>
            <p:ph idx="4" type="body"/>
          </p:nvPr>
        </p:nvSpPr>
        <p:spPr>
          <a:xfrm>
            <a:off x="4889772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2" name="Google Shape;122;p21"/>
          <p:cNvSpPr txBox="1"/>
          <p:nvPr>
            <p:ph idx="5" type="subTitle"/>
          </p:nvPr>
        </p:nvSpPr>
        <p:spPr>
          <a:xfrm>
            <a:off x="4889774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23" name="Google Shape;123;p21"/>
          <p:cNvSpPr txBox="1"/>
          <p:nvPr>
            <p:ph idx="6" type="body"/>
          </p:nvPr>
        </p:nvSpPr>
        <p:spPr>
          <a:xfrm>
            <a:off x="7130875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24" name="Google Shape;124;p21"/>
          <p:cNvSpPr txBox="1"/>
          <p:nvPr>
            <p:ph idx="7" type="subTitle"/>
          </p:nvPr>
        </p:nvSpPr>
        <p:spPr>
          <a:xfrm>
            <a:off x="7130874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25" name="Google Shape;125;p21"/>
          <p:cNvSpPr txBox="1"/>
          <p:nvPr>
            <p:ph idx="8" type="body"/>
          </p:nvPr>
        </p:nvSpPr>
        <p:spPr>
          <a:xfrm>
            <a:off x="360525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6" name="Google Shape;126;p21"/>
          <p:cNvSpPr txBox="1"/>
          <p:nvPr>
            <p:ph idx="9" type="subTitle"/>
          </p:nvPr>
        </p:nvSpPr>
        <p:spPr>
          <a:xfrm>
            <a:off x="360533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27" name="Google Shape;127;p21"/>
          <p:cNvSpPr txBox="1"/>
          <p:nvPr>
            <p:ph idx="1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28" name="Google Shape;128;p21"/>
          <p:cNvSpPr txBox="1"/>
          <p:nvPr>
            <p:ph type="title"/>
          </p:nvPr>
        </p:nvSpPr>
        <p:spPr>
          <a:xfrm>
            <a:off x="1938175" y="988550"/>
            <a:ext cx="5267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big ideas">
  <p:cSld name="BLANK_1_1_1_1_1_1_1_1_1_1_1_1_1_1_1_3">
    <p:bg>
      <p:bgPr>
        <a:solidFill>
          <a:schemeClr val="accent2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" name="Google Shape;131;p22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2"/>
          <p:cNvSpPr txBox="1"/>
          <p:nvPr>
            <p:ph idx="2" type="body"/>
          </p:nvPr>
        </p:nvSpPr>
        <p:spPr>
          <a:xfrm>
            <a:off x="36197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3" name="Google Shape;133;p22"/>
          <p:cNvSpPr txBox="1"/>
          <p:nvPr>
            <p:ph idx="3" type="subTitle"/>
          </p:nvPr>
        </p:nvSpPr>
        <p:spPr>
          <a:xfrm>
            <a:off x="36197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4" name="Google Shape;134;p22"/>
          <p:cNvSpPr txBox="1"/>
          <p:nvPr>
            <p:ph idx="4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5" name="Google Shape;135;p22"/>
          <p:cNvSpPr txBox="1"/>
          <p:nvPr>
            <p:ph type="title"/>
          </p:nvPr>
        </p:nvSpPr>
        <p:spPr>
          <a:xfrm>
            <a:off x="1938175" y="988550"/>
            <a:ext cx="5267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136" name="Google Shape;136;p22"/>
          <p:cNvSpPr txBox="1"/>
          <p:nvPr>
            <p:ph idx="5" type="subTitle"/>
          </p:nvPr>
        </p:nvSpPr>
        <p:spPr>
          <a:xfrm>
            <a:off x="731927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6" type="body"/>
          </p:nvPr>
        </p:nvSpPr>
        <p:spPr>
          <a:xfrm>
            <a:off x="2101300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7" type="body"/>
          </p:nvPr>
        </p:nvSpPr>
        <p:spPr>
          <a:xfrm>
            <a:off x="384062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8" type="body"/>
          </p:nvPr>
        </p:nvSpPr>
        <p:spPr>
          <a:xfrm>
            <a:off x="5579950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9" type="subTitle"/>
          </p:nvPr>
        </p:nvSpPr>
        <p:spPr>
          <a:xfrm>
            <a:off x="2101300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13" type="subTitle"/>
          </p:nvPr>
        </p:nvSpPr>
        <p:spPr>
          <a:xfrm>
            <a:off x="384062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2" name="Google Shape;142;p22"/>
          <p:cNvSpPr txBox="1"/>
          <p:nvPr>
            <p:ph idx="14" type="subTitle"/>
          </p:nvPr>
        </p:nvSpPr>
        <p:spPr>
          <a:xfrm>
            <a:off x="5579950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3" name="Google Shape;143;p22"/>
          <p:cNvSpPr txBox="1"/>
          <p:nvPr>
            <p:ph idx="15" type="body"/>
          </p:nvPr>
        </p:nvSpPr>
        <p:spPr>
          <a:xfrm>
            <a:off x="731927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1">
  <p:cSld name="BLANK_1_1_1_1_1_1_1_1_1_1_1_1_1_1_1_2">
    <p:bg>
      <p:bgPr>
        <a:solidFill>
          <a:schemeClr val="lt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23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2" type="body"/>
          </p:nvPr>
        </p:nvSpPr>
        <p:spPr>
          <a:xfrm>
            <a:off x="7130875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3" type="subTitle"/>
          </p:nvPr>
        </p:nvSpPr>
        <p:spPr>
          <a:xfrm>
            <a:off x="7130875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4" type="subTitle"/>
          </p:nvPr>
        </p:nvSpPr>
        <p:spPr>
          <a:xfrm>
            <a:off x="7130875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5" type="body"/>
          </p:nvPr>
        </p:nvSpPr>
        <p:spPr>
          <a:xfrm>
            <a:off x="4892138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1" name="Google Shape;151;p23"/>
          <p:cNvSpPr txBox="1"/>
          <p:nvPr>
            <p:ph idx="6" type="subTitle"/>
          </p:nvPr>
        </p:nvSpPr>
        <p:spPr>
          <a:xfrm>
            <a:off x="4892138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2" name="Google Shape;152;p23"/>
          <p:cNvSpPr txBox="1"/>
          <p:nvPr>
            <p:ph idx="7" type="subTitle"/>
          </p:nvPr>
        </p:nvSpPr>
        <p:spPr>
          <a:xfrm>
            <a:off x="4892138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3" name="Google Shape;153;p23"/>
          <p:cNvSpPr txBox="1"/>
          <p:nvPr>
            <p:ph idx="8" type="body"/>
          </p:nvPr>
        </p:nvSpPr>
        <p:spPr>
          <a:xfrm>
            <a:off x="2607050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4" name="Google Shape;154;p23"/>
          <p:cNvSpPr txBox="1"/>
          <p:nvPr>
            <p:ph idx="9" type="subTitle"/>
          </p:nvPr>
        </p:nvSpPr>
        <p:spPr>
          <a:xfrm>
            <a:off x="2607050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5" name="Google Shape;155;p23"/>
          <p:cNvSpPr txBox="1"/>
          <p:nvPr>
            <p:ph idx="13" type="subTitle"/>
          </p:nvPr>
        </p:nvSpPr>
        <p:spPr>
          <a:xfrm>
            <a:off x="2607050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14" type="body"/>
          </p:nvPr>
        </p:nvSpPr>
        <p:spPr>
          <a:xfrm>
            <a:off x="361975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15" type="subTitle"/>
          </p:nvPr>
        </p:nvSpPr>
        <p:spPr>
          <a:xfrm>
            <a:off x="361975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8" name="Google Shape;158;p23"/>
          <p:cNvSpPr txBox="1"/>
          <p:nvPr>
            <p:ph idx="16" type="subTitle"/>
          </p:nvPr>
        </p:nvSpPr>
        <p:spPr>
          <a:xfrm>
            <a:off x="361975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17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60" name="Google Shape;160;p23"/>
          <p:cNvSpPr txBox="1"/>
          <p:nvPr>
            <p:ph type="title"/>
          </p:nvPr>
        </p:nvSpPr>
        <p:spPr>
          <a:xfrm>
            <a:off x="1406600" y="988557"/>
            <a:ext cx="63309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USTOM_7_1_1_1_1_1_1_1_1_1_1_1_1_1_1_1_1">
    <p:bg>
      <p:bgPr>
        <a:solidFill>
          <a:schemeClr val="lt1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/>
          <p:nvPr>
            <p:ph idx="2" type="pic"/>
          </p:nvPr>
        </p:nvSpPr>
        <p:spPr>
          <a:xfrm>
            <a:off x="4587725" y="-8750"/>
            <a:ext cx="4572000" cy="5152200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24"/>
          <p:cNvSpPr txBox="1"/>
          <p:nvPr>
            <p:ph type="title"/>
          </p:nvPr>
        </p:nvSpPr>
        <p:spPr>
          <a:xfrm>
            <a:off x="361975" y="923525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4" name="Google Shape;164;p24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5" name="Google Shape;165;p24"/>
          <p:cNvSpPr txBox="1"/>
          <p:nvPr>
            <p:ph idx="3" type="body"/>
          </p:nvPr>
        </p:nvSpPr>
        <p:spPr>
          <a:xfrm>
            <a:off x="547575" y="3337797"/>
            <a:ext cx="3492600" cy="13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66" name="Google Shape;166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 and Four steps">
  <p:cSld name="CUSTOM_7_1_1_1_1_1_1_1_1_1_1_1_1_1_1_1_1_1_2">
    <p:bg>
      <p:bgPr>
        <a:solidFill>
          <a:schemeClr val="lt1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9" name="Google Shape;169;p2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0" name="Google Shape;170;p25"/>
          <p:cNvSpPr/>
          <p:nvPr/>
        </p:nvSpPr>
        <p:spPr>
          <a:xfrm>
            <a:off x="50" y="2785800"/>
            <a:ext cx="2294400" cy="235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1" name="Google Shape;171;p25"/>
          <p:cNvSpPr/>
          <p:nvPr/>
        </p:nvSpPr>
        <p:spPr>
          <a:xfrm>
            <a:off x="2286125" y="2068875"/>
            <a:ext cx="2294400" cy="3074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2" name="Google Shape;172;p25"/>
          <p:cNvSpPr/>
          <p:nvPr/>
        </p:nvSpPr>
        <p:spPr>
          <a:xfrm>
            <a:off x="4565475" y="1495326"/>
            <a:ext cx="2294400" cy="3648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3" name="Google Shape;173;p25"/>
          <p:cNvSpPr/>
          <p:nvPr/>
        </p:nvSpPr>
        <p:spPr>
          <a:xfrm>
            <a:off x="6849550" y="732775"/>
            <a:ext cx="2294400" cy="4410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4" name="Google Shape;174;p25"/>
          <p:cNvSpPr txBox="1"/>
          <p:nvPr/>
        </p:nvSpPr>
        <p:spPr>
          <a:xfrm>
            <a:off x="375350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01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75" name="Google Shape;175;p25"/>
          <p:cNvSpPr txBox="1"/>
          <p:nvPr/>
        </p:nvSpPr>
        <p:spPr>
          <a:xfrm>
            <a:off x="2665113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02</a:t>
            </a:r>
            <a:endParaRPr sz="30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76" name="Google Shape;176;p25"/>
          <p:cNvSpPr txBox="1"/>
          <p:nvPr/>
        </p:nvSpPr>
        <p:spPr>
          <a:xfrm>
            <a:off x="4937688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03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77" name="Google Shape;177;p25"/>
          <p:cNvSpPr txBox="1"/>
          <p:nvPr/>
        </p:nvSpPr>
        <p:spPr>
          <a:xfrm>
            <a:off x="7230513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04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78" name="Google Shape;178;p25"/>
          <p:cNvSpPr txBox="1"/>
          <p:nvPr>
            <p:ph type="title"/>
          </p:nvPr>
        </p:nvSpPr>
        <p:spPr>
          <a:xfrm>
            <a:off x="361975" y="988782"/>
            <a:ext cx="3231600" cy="76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9pPr>
          </a:lstStyle>
          <a:p/>
        </p:txBody>
      </p:sp>
      <p:sp>
        <p:nvSpPr>
          <p:cNvPr id="179" name="Google Shape;179;p25"/>
          <p:cNvSpPr txBox="1"/>
          <p:nvPr>
            <p:ph idx="2" type="subTitle"/>
          </p:nvPr>
        </p:nvSpPr>
        <p:spPr>
          <a:xfrm>
            <a:off x="382691" y="3129231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25"/>
          <p:cNvSpPr txBox="1"/>
          <p:nvPr>
            <p:ph idx="3" type="subTitle"/>
          </p:nvPr>
        </p:nvSpPr>
        <p:spPr>
          <a:xfrm>
            <a:off x="377048" y="3344302"/>
            <a:ext cx="1689600" cy="96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81" name="Google Shape;181;p25"/>
          <p:cNvSpPr txBox="1"/>
          <p:nvPr>
            <p:ph idx="4" type="subTitle"/>
          </p:nvPr>
        </p:nvSpPr>
        <p:spPr>
          <a:xfrm>
            <a:off x="2671462" y="2450249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2" name="Google Shape;182;p25"/>
          <p:cNvSpPr txBox="1"/>
          <p:nvPr>
            <p:ph idx="5" type="subTitle"/>
          </p:nvPr>
        </p:nvSpPr>
        <p:spPr>
          <a:xfrm>
            <a:off x="2665825" y="2665171"/>
            <a:ext cx="1689600" cy="14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83" name="Google Shape;183;p25"/>
          <p:cNvSpPr txBox="1"/>
          <p:nvPr>
            <p:ph idx="6" type="subTitle"/>
          </p:nvPr>
        </p:nvSpPr>
        <p:spPr>
          <a:xfrm>
            <a:off x="4943337" y="1884672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25"/>
          <p:cNvSpPr txBox="1"/>
          <p:nvPr>
            <p:ph idx="7" type="subTitle"/>
          </p:nvPr>
        </p:nvSpPr>
        <p:spPr>
          <a:xfrm>
            <a:off x="4937700" y="2099593"/>
            <a:ext cx="1689600" cy="162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85" name="Google Shape;185;p25"/>
          <p:cNvSpPr txBox="1"/>
          <p:nvPr>
            <p:ph idx="8" type="subTitle"/>
          </p:nvPr>
        </p:nvSpPr>
        <p:spPr>
          <a:xfrm>
            <a:off x="7238787" y="1057472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25"/>
          <p:cNvSpPr txBox="1"/>
          <p:nvPr>
            <p:ph idx="9" type="subTitle"/>
          </p:nvPr>
        </p:nvSpPr>
        <p:spPr>
          <a:xfrm>
            <a:off x="7233150" y="1272358"/>
            <a:ext cx="1689600" cy="219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Light">
  <p:cSld name="CUSTOM_7_1_1_1_1_1_1_1_1_1_1_1_1_1_1_1_1_1_1_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9" name="Google Shape;189;p26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26"/>
          <p:cNvSpPr txBox="1"/>
          <p:nvPr>
            <p:ph type="title"/>
          </p:nvPr>
        </p:nvSpPr>
        <p:spPr>
          <a:xfrm>
            <a:off x="1453650" y="1325938"/>
            <a:ext cx="6236700" cy="20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500"/>
            </a:lvl9pPr>
          </a:lstStyle>
          <a:p/>
        </p:txBody>
      </p:sp>
      <p:sp>
        <p:nvSpPr>
          <p:cNvPr id="191" name="Google Shape;191;p26"/>
          <p:cNvSpPr/>
          <p:nvPr>
            <p:ph idx="2" type="pic"/>
          </p:nvPr>
        </p:nvSpPr>
        <p:spPr>
          <a:xfrm>
            <a:off x="1442350" y="3492500"/>
            <a:ext cx="408900" cy="408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2" name="Google Shape;192;p26"/>
          <p:cNvSpPr txBox="1"/>
          <p:nvPr>
            <p:ph idx="3" type="subTitle"/>
          </p:nvPr>
        </p:nvSpPr>
        <p:spPr>
          <a:xfrm>
            <a:off x="1957375" y="3536000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93" name="Google Shape;193;p26"/>
          <p:cNvSpPr txBox="1"/>
          <p:nvPr>
            <p:ph idx="4" type="subTitle"/>
          </p:nvPr>
        </p:nvSpPr>
        <p:spPr>
          <a:xfrm>
            <a:off x="1957375" y="3678443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Dark">
  <p:cSld name="CUSTOM_7_1_1_1_1_1_1_1_1_1_1_1_1_1_1_1_1_1_1_1_1">
    <p:bg>
      <p:bgPr>
        <a:solidFill>
          <a:schemeClr val="lt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6" name="Google Shape;196;p27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7" name="Google Shape;197;p27"/>
          <p:cNvSpPr txBox="1"/>
          <p:nvPr>
            <p:ph type="title"/>
          </p:nvPr>
        </p:nvSpPr>
        <p:spPr>
          <a:xfrm>
            <a:off x="1453650" y="1325938"/>
            <a:ext cx="6236700" cy="20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8" name="Google Shape;198;p27"/>
          <p:cNvSpPr/>
          <p:nvPr>
            <p:ph idx="2" type="pic"/>
          </p:nvPr>
        </p:nvSpPr>
        <p:spPr>
          <a:xfrm>
            <a:off x="1442350" y="3492500"/>
            <a:ext cx="408900" cy="408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9" name="Google Shape;199;p27"/>
          <p:cNvSpPr txBox="1"/>
          <p:nvPr>
            <p:ph idx="3" type="subTitle"/>
          </p:nvPr>
        </p:nvSpPr>
        <p:spPr>
          <a:xfrm>
            <a:off x="1957375" y="3536000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00" name="Google Shape;200;p27"/>
          <p:cNvSpPr txBox="1"/>
          <p:nvPr>
            <p:ph idx="4" type="subTitle"/>
          </p:nvPr>
        </p:nvSpPr>
        <p:spPr>
          <a:xfrm>
            <a:off x="1957375" y="3678443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modules">
  <p:cSld name="CUSTOM">
    <p:bg>
      <p:bgPr>
        <a:solidFill>
          <a:schemeClr val="lt1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3" name="Google Shape;203;p28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4" name="Google Shape;204;p28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" name="Google Shape;205;p28"/>
          <p:cNvSpPr txBox="1"/>
          <p:nvPr>
            <p:ph idx="3" type="body"/>
          </p:nvPr>
        </p:nvSpPr>
        <p:spPr>
          <a:xfrm>
            <a:off x="361975" y="3256513"/>
            <a:ext cx="3860100" cy="132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06" name="Google Shape;206;p28"/>
          <p:cNvSpPr txBox="1"/>
          <p:nvPr>
            <p:ph idx="4" type="title"/>
          </p:nvPr>
        </p:nvSpPr>
        <p:spPr>
          <a:xfrm>
            <a:off x="4800825" y="258072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07" name="Google Shape;207;p28"/>
          <p:cNvSpPr txBox="1"/>
          <p:nvPr>
            <p:ph idx="5" type="title"/>
          </p:nvPr>
        </p:nvSpPr>
        <p:spPr>
          <a:xfrm>
            <a:off x="7094925" y="258072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" name="Google Shape;208;p28"/>
          <p:cNvSpPr txBox="1"/>
          <p:nvPr>
            <p:ph idx="6" type="title"/>
          </p:nvPr>
        </p:nvSpPr>
        <p:spPr>
          <a:xfrm>
            <a:off x="4800825" y="1698225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9" name="Google Shape;209;p28"/>
          <p:cNvSpPr txBox="1"/>
          <p:nvPr>
            <p:ph idx="7" type="body"/>
          </p:nvPr>
        </p:nvSpPr>
        <p:spPr>
          <a:xfrm>
            <a:off x="4800825" y="4122308"/>
            <a:ext cx="39759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10" name="Google Shape;210;p28"/>
          <p:cNvSpPr txBox="1"/>
          <p:nvPr>
            <p:ph idx="8" type="title"/>
          </p:nvPr>
        </p:nvSpPr>
        <p:spPr>
          <a:xfrm>
            <a:off x="4800825" y="3215225"/>
            <a:ext cx="3975900" cy="79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6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1" name="Google Shape;211;p28"/>
          <p:cNvSpPr txBox="1"/>
          <p:nvPr>
            <p:ph idx="9" type="body"/>
          </p:nvPr>
        </p:nvSpPr>
        <p:spPr>
          <a:xfrm>
            <a:off x="4800825" y="22687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2" name="Google Shape;212;p28"/>
          <p:cNvSpPr txBox="1"/>
          <p:nvPr>
            <p:ph idx="13" type="body"/>
          </p:nvPr>
        </p:nvSpPr>
        <p:spPr>
          <a:xfrm>
            <a:off x="7115650" y="22687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3" name="Google Shape;213;p28"/>
          <p:cNvSpPr txBox="1"/>
          <p:nvPr>
            <p:ph idx="14" type="body"/>
          </p:nvPr>
        </p:nvSpPr>
        <p:spPr>
          <a:xfrm>
            <a:off x="4800825" y="8601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14" name="Google Shape;214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modules">
  <p:cSld name="CUSTOM_1">
    <p:bg>
      <p:bgPr>
        <a:solidFill>
          <a:schemeClr val="lt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7" name="Google Shape;217;p29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8" name="Google Shape;218;p29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9" name="Google Shape;219;p29"/>
          <p:cNvSpPr txBox="1"/>
          <p:nvPr>
            <p:ph idx="3" type="body"/>
          </p:nvPr>
        </p:nvSpPr>
        <p:spPr>
          <a:xfrm>
            <a:off x="4800825" y="3665600"/>
            <a:ext cx="39759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0" name="Google Shape;220;p29"/>
          <p:cNvSpPr txBox="1"/>
          <p:nvPr>
            <p:ph idx="4" type="subTitle"/>
          </p:nvPr>
        </p:nvSpPr>
        <p:spPr>
          <a:xfrm>
            <a:off x="4800825" y="3285232"/>
            <a:ext cx="3975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1" name="Google Shape;221;p29"/>
          <p:cNvSpPr txBox="1"/>
          <p:nvPr>
            <p:ph idx="5" type="body"/>
          </p:nvPr>
        </p:nvSpPr>
        <p:spPr>
          <a:xfrm>
            <a:off x="2611802" y="3665600"/>
            <a:ext cx="16275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22" name="Google Shape;222;p29"/>
          <p:cNvSpPr txBox="1"/>
          <p:nvPr>
            <p:ph idx="6" type="subTitle"/>
          </p:nvPr>
        </p:nvSpPr>
        <p:spPr>
          <a:xfrm>
            <a:off x="2611802" y="3285232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23" name="Google Shape;223;p29"/>
          <p:cNvSpPr txBox="1"/>
          <p:nvPr>
            <p:ph idx="7" type="body"/>
          </p:nvPr>
        </p:nvSpPr>
        <p:spPr>
          <a:xfrm>
            <a:off x="361977" y="3665600"/>
            <a:ext cx="16275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4" name="Google Shape;224;p29"/>
          <p:cNvSpPr txBox="1"/>
          <p:nvPr>
            <p:ph idx="8" type="subTitle"/>
          </p:nvPr>
        </p:nvSpPr>
        <p:spPr>
          <a:xfrm>
            <a:off x="361977" y="3285232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5" name="Google Shape;225;p29"/>
          <p:cNvSpPr txBox="1"/>
          <p:nvPr>
            <p:ph idx="9" type="body"/>
          </p:nvPr>
        </p:nvSpPr>
        <p:spPr>
          <a:xfrm>
            <a:off x="4900725" y="1196103"/>
            <a:ext cx="1627500" cy="13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6" name="Google Shape;226;p29"/>
          <p:cNvSpPr txBox="1"/>
          <p:nvPr>
            <p:ph idx="13" type="subTitle"/>
          </p:nvPr>
        </p:nvSpPr>
        <p:spPr>
          <a:xfrm>
            <a:off x="4900725" y="706863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7" name="Google Shape;227;p29"/>
          <p:cNvSpPr txBox="1"/>
          <p:nvPr>
            <p:ph idx="14" type="body"/>
          </p:nvPr>
        </p:nvSpPr>
        <p:spPr>
          <a:xfrm>
            <a:off x="7149175" y="1196103"/>
            <a:ext cx="1627500" cy="13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28" name="Google Shape;228;p29"/>
          <p:cNvSpPr txBox="1"/>
          <p:nvPr>
            <p:ph idx="15" type="subTitle"/>
          </p:nvPr>
        </p:nvSpPr>
        <p:spPr>
          <a:xfrm>
            <a:off x="7149175" y="706863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29" name="Google Shape;229;p2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modules">
  <p:cSld name="CUSTOM_1_1">
    <p:bg>
      <p:bgPr>
        <a:solidFill>
          <a:schemeClr val="lt1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0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2" name="Google Shape;232;p30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3" name="Google Shape;233;p3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4" name="Google Shape;234;p30"/>
          <p:cNvSpPr txBox="1"/>
          <p:nvPr>
            <p:ph type="title"/>
          </p:nvPr>
        </p:nvSpPr>
        <p:spPr>
          <a:xfrm>
            <a:off x="5796575" y="2351325"/>
            <a:ext cx="9895200" cy="710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5" name="Google Shape;235;p30"/>
          <p:cNvSpPr txBox="1"/>
          <p:nvPr>
            <p:ph idx="3" type="title"/>
          </p:nvPr>
        </p:nvSpPr>
        <p:spPr>
          <a:xfrm>
            <a:off x="5796575" y="507450"/>
            <a:ext cx="9895200" cy="710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9pPr>
          </a:lstStyle>
          <a:p/>
        </p:txBody>
      </p:sp>
      <p:sp>
        <p:nvSpPr>
          <p:cNvPr id="236" name="Google Shape;236;p30"/>
          <p:cNvSpPr txBox="1"/>
          <p:nvPr>
            <p:ph idx="4" type="subTitle"/>
          </p:nvPr>
        </p:nvSpPr>
        <p:spPr>
          <a:xfrm>
            <a:off x="5712600" y="4290612"/>
            <a:ext cx="2613300" cy="543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37" name="Google Shape;237;p30"/>
          <p:cNvSpPr txBox="1"/>
          <p:nvPr>
            <p:ph idx="5" type="subTitle"/>
          </p:nvPr>
        </p:nvSpPr>
        <p:spPr>
          <a:xfrm>
            <a:off x="5712600" y="3243901"/>
            <a:ext cx="2613300" cy="432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38" name="Google Shape;238;p30"/>
          <p:cNvSpPr txBox="1"/>
          <p:nvPr>
            <p:ph idx="6" type="subTitle"/>
          </p:nvPr>
        </p:nvSpPr>
        <p:spPr>
          <a:xfrm>
            <a:off x="5712600" y="1318375"/>
            <a:ext cx="2613300" cy="483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modules">
  <p:cSld name="CUSTOM_1_1_1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1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31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3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3" name="Google Shape;243;p31"/>
          <p:cNvSpPr txBox="1"/>
          <p:nvPr>
            <p:ph type="title"/>
          </p:nvPr>
        </p:nvSpPr>
        <p:spPr>
          <a:xfrm>
            <a:off x="361975" y="988557"/>
            <a:ext cx="5018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1">
  <p:cSld name="CUSTOM_2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2"/>
          <p:cNvSpPr/>
          <p:nvPr>
            <p:ph idx="2" type="pic"/>
          </p:nvPr>
        </p:nvSpPr>
        <p:spPr>
          <a:xfrm>
            <a:off x="6289075" y="1793300"/>
            <a:ext cx="2853300" cy="3350400"/>
          </a:xfrm>
          <a:prstGeom prst="rect">
            <a:avLst/>
          </a:prstGeom>
          <a:noFill/>
          <a:ln>
            <a:noFill/>
          </a:ln>
        </p:spPr>
      </p:sp>
      <p:sp>
        <p:nvSpPr>
          <p:cNvPr id="246" name="Google Shape;246;p32"/>
          <p:cNvSpPr/>
          <p:nvPr/>
        </p:nvSpPr>
        <p:spPr>
          <a:xfrm>
            <a:off x="6289085" y="0"/>
            <a:ext cx="2853300" cy="17931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7" name="Google Shape;247;p32"/>
          <p:cNvSpPr txBox="1"/>
          <p:nvPr>
            <p:ph type="title"/>
          </p:nvPr>
        </p:nvSpPr>
        <p:spPr>
          <a:xfrm>
            <a:off x="361975" y="988550"/>
            <a:ext cx="5356800" cy="225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48" name="Google Shape;248;p32"/>
          <p:cNvSpPr txBox="1"/>
          <p:nvPr>
            <p:ph idx="1" type="body"/>
          </p:nvPr>
        </p:nvSpPr>
        <p:spPr>
          <a:xfrm>
            <a:off x="361975" y="3541582"/>
            <a:ext cx="3777000" cy="10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9" name="Google Shape;249;p3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0" name="Google Shape;250;p32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2">
  <p:cSld name="CUSTOM_2_1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3" name="Google Shape;253;p33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33"/>
          <p:cNvSpPr txBox="1"/>
          <p:nvPr>
            <p:ph idx="2" type="body"/>
          </p:nvPr>
        </p:nvSpPr>
        <p:spPr>
          <a:xfrm>
            <a:off x="1957800" y="4195275"/>
            <a:ext cx="5228400" cy="390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5" name="Google Shape;255;p33"/>
          <p:cNvSpPr txBox="1"/>
          <p:nvPr>
            <p:ph idx="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6" name="Google Shape;256;p33"/>
          <p:cNvSpPr txBox="1"/>
          <p:nvPr>
            <p:ph type="title"/>
          </p:nvPr>
        </p:nvSpPr>
        <p:spPr>
          <a:xfrm>
            <a:off x="719400" y="988550"/>
            <a:ext cx="7705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57" name="Google Shape;257;p33"/>
          <p:cNvSpPr/>
          <p:nvPr>
            <p:ph idx="4" type="pic"/>
          </p:nvPr>
        </p:nvSpPr>
        <p:spPr>
          <a:xfrm>
            <a:off x="3982589" y="2427948"/>
            <a:ext cx="1179600" cy="1417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3">
  <p:cSld name="CUSTOM_2_1_2">
    <p:bg>
      <p:bgPr>
        <a:solidFill>
          <a:schemeClr val="accent1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0" name="Google Shape;260;p3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34"/>
          <p:cNvSpPr txBox="1"/>
          <p:nvPr>
            <p:ph idx="2" type="subTitle"/>
          </p:nvPr>
        </p:nvSpPr>
        <p:spPr>
          <a:xfrm>
            <a:off x="3154650" y="1051772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62" name="Google Shape;262;p34"/>
          <p:cNvSpPr txBox="1"/>
          <p:nvPr>
            <p:ph type="title"/>
          </p:nvPr>
        </p:nvSpPr>
        <p:spPr>
          <a:xfrm>
            <a:off x="3154650" y="1801500"/>
            <a:ext cx="5622000" cy="2832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9pPr>
          </a:lstStyle>
          <a:p/>
        </p:txBody>
      </p:sp>
      <p:sp>
        <p:nvSpPr>
          <p:cNvPr id="263" name="Google Shape;263;p34"/>
          <p:cNvSpPr/>
          <p:nvPr>
            <p:ph idx="3" type="pic"/>
          </p:nvPr>
        </p:nvSpPr>
        <p:spPr>
          <a:xfrm>
            <a:off x="361975" y="1066100"/>
            <a:ext cx="1967700" cy="1311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header">
  <p:cSld name="CUSTOM_2_1_2_1_2">
    <p:bg>
      <p:bgPr>
        <a:solidFill>
          <a:schemeClr val="lt1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5"/>
          <p:cNvSpPr/>
          <p:nvPr>
            <p:ph idx="2" type="pic"/>
          </p:nvPr>
        </p:nvSpPr>
        <p:spPr>
          <a:xfrm>
            <a:off x="361975" y="781775"/>
            <a:ext cx="2872800" cy="3783300"/>
          </a:xfrm>
          <a:prstGeom prst="rect">
            <a:avLst/>
          </a:prstGeom>
          <a:noFill/>
          <a:ln>
            <a:noFill/>
          </a:ln>
        </p:spPr>
      </p:sp>
      <p:sp>
        <p:nvSpPr>
          <p:cNvPr id="266" name="Google Shape;266;p3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7" name="Google Shape;267;p3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8" name="Google Shape;268;p35"/>
          <p:cNvSpPr txBox="1"/>
          <p:nvPr>
            <p:ph idx="3" type="subTitle"/>
          </p:nvPr>
        </p:nvSpPr>
        <p:spPr>
          <a:xfrm>
            <a:off x="3657600" y="1051772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69" name="Google Shape;269;p35"/>
          <p:cNvSpPr txBox="1"/>
          <p:nvPr>
            <p:ph type="title"/>
          </p:nvPr>
        </p:nvSpPr>
        <p:spPr>
          <a:xfrm>
            <a:off x="3657600" y="1555450"/>
            <a:ext cx="5622000" cy="1750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0" name="Google Shape;270;p35"/>
          <p:cNvSpPr txBox="1"/>
          <p:nvPr>
            <p:ph idx="4" type="body"/>
          </p:nvPr>
        </p:nvSpPr>
        <p:spPr>
          <a:xfrm>
            <a:off x="3657600" y="3556575"/>
            <a:ext cx="3554400" cy="10293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5">
  <p:cSld name="CUSTOM_2_1_2_1_1">
    <p:bg>
      <p:bgPr>
        <a:solidFill>
          <a:schemeClr val="accent2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reflective glass facade of a skyscraper. " id="272" name="Google Shape;272;p36"/>
          <p:cNvPicPr preferRelativeResize="0"/>
          <p:nvPr/>
        </p:nvPicPr>
        <p:blipFill rotWithShape="1">
          <a:blip r:embed="rId2">
            <a:alphaModFix amt="14000"/>
          </a:blip>
          <a:srcRect b="15604" l="0" r="0" t="0"/>
          <a:stretch/>
        </p:blipFill>
        <p:spPr>
          <a:xfrm>
            <a:off x="0" y="-81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4" name="Google Shape;274;p36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36"/>
          <p:cNvSpPr txBox="1"/>
          <p:nvPr>
            <p:ph idx="2" type="body"/>
          </p:nvPr>
        </p:nvSpPr>
        <p:spPr>
          <a:xfrm>
            <a:off x="1957800" y="4195275"/>
            <a:ext cx="5228400" cy="390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76" name="Google Shape;276;p36"/>
          <p:cNvSpPr txBox="1"/>
          <p:nvPr>
            <p:ph idx="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77" name="Google Shape;277;p36"/>
          <p:cNvSpPr txBox="1"/>
          <p:nvPr>
            <p:ph type="title"/>
          </p:nvPr>
        </p:nvSpPr>
        <p:spPr>
          <a:xfrm>
            <a:off x="719400" y="988550"/>
            <a:ext cx="7705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78" name="Google Shape;278;p36"/>
          <p:cNvSpPr/>
          <p:nvPr>
            <p:ph idx="4" type="pic"/>
          </p:nvPr>
        </p:nvSpPr>
        <p:spPr>
          <a:xfrm>
            <a:off x="3588150" y="2027104"/>
            <a:ext cx="1967700" cy="1311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- Alt 2">
  <p:cSld name="CUSTOM_2_1_1_1">
    <p:bg>
      <p:bgPr>
        <a:solidFill>
          <a:schemeClr val="accent1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modern glass skyscraper. " id="280" name="Google Shape;280;p37"/>
          <p:cNvPicPr preferRelativeResize="0"/>
          <p:nvPr/>
        </p:nvPicPr>
        <p:blipFill rotWithShape="1">
          <a:blip r:embed="rId2">
            <a:alphaModFix amt="14000"/>
          </a:blip>
          <a:srcRect b="15604" l="0" r="0" t="0"/>
          <a:stretch/>
        </p:blipFill>
        <p:spPr>
          <a:xfrm>
            <a:off x="0" y="-81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2" name="Google Shape;282;p37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3" name="Google Shape;283;p37"/>
          <p:cNvSpPr txBox="1"/>
          <p:nvPr>
            <p:ph idx="2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84" name="Google Shape;284;p37"/>
          <p:cNvSpPr txBox="1"/>
          <p:nvPr>
            <p:ph type="title"/>
          </p:nvPr>
        </p:nvSpPr>
        <p:spPr>
          <a:xfrm>
            <a:off x="1128900" y="1430400"/>
            <a:ext cx="6886200" cy="22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overview - Six modules">
  <p:cSld name="CUSTOM_3">
    <p:bg>
      <p:bgPr>
        <a:solidFill>
          <a:schemeClr val="lt1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6" name="Google Shape;286;p38"/>
          <p:cNvCxnSpPr/>
          <p:nvPr/>
        </p:nvCxnSpPr>
        <p:spPr>
          <a:xfrm>
            <a:off x="6096087" y="1794800"/>
            <a:ext cx="0" cy="2755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7" name="Google Shape;287;p38"/>
          <p:cNvCxnSpPr/>
          <p:nvPr/>
        </p:nvCxnSpPr>
        <p:spPr>
          <a:xfrm>
            <a:off x="3048087" y="1794800"/>
            <a:ext cx="0" cy="2755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" name="Google Shape;288;p38"/>
          <p:cNvCxnSpPr/>
          <p:nvPr/>
        </p:nvCxnSpPr>
        <p:spPr>
          <a:xfrm>
            <a:off x="50" y="3174279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9" name="Google Shape;289;p38"/>
          <p:cNvSpPr txBox="1"/>
          <p:nvPr>
            <p:ph idx="1" type="subTitle"/>
          </p:nvPr>
        </p:nvSpPr>
        <p:spPr>
          <a:xfrm>
            <a:off x="363200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0" name="Google Shape;290;p38"/>
          <p:cNvSpPr txBox="1"/>
          <p:nvPr>
            <p:ph idx="2" type="subTitle"/>
          </p:nvPr>
        </p:nvSpPr>
        <p:spPr>
          <a:xfrm>
            <a:off x="361975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91" name="Google Shape;291;p3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2" name="Google Shape;292;p38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3" name="Google Shape;293;p38"/>
          <p:cNvSpPr txBox="1"/>
          <p:nvPr>
            <p:ph type="title"/>
          </p:nvPr>
        </p:nvSpPr>
        <p:spPr>
          <a:xfrm>
            <a:off x="361975" y="962092"/>
            <a:ext cx="5718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4" name="Google Shape;294;p38"/>
          <p:cNvSpPr txBox="1"/>
          <p:nvPr>
            <p:ph idx="4" type="subTitle"/>
          </p:nvPr>
        </p:nvSpPr>
        <p:spPr>
          <a:xfrm>
            <a:off x="3411825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5" name="Google Shape;295;p38"/>
          <p:cNvSpPr txBox="1"/>
          <p:nvPr>
            <p:ph idx="5" type="subTitle"/>
          </p:nvPr>
        </p:nvSpPr>
        <p:spPr>
          <a:xfrm>
            <a:off x="3410600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96" name="Google Shape;296;p38"/>
          <p:cNvSpPr txBox="1"/>
          <p:nvPr>
            <p:ph idx="6" type="subTitle"/>
          </p:nvPr>
        </p:nvSpPr>
        <p:spPr>
          <a:xfrm>
            <a:off x="6460475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7" name="Google Shape;297;p38"/>
          <p:cNvSpPr txBox="1"/>
          <p:nvPr>
            <p:ph idx="7" type="subTitle"/>
          </p:nvPr>
        </p:nvSpPr>
        <p:spPr>
          <a:xfrm>
            <a:off x="6459250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98" name="Google Shape;298;p38"/>
          <p:cNvSpPr txBox="1"/>
          <p:nvPr>
            <p:ph idx="8" type="subTitle"/>
          </p:nvPr>
        </p:nvSpPr>
        <p:spPr>
          <a:xfrm>
            <a:off x="363200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9" name="Google Shape;299;p38"/>
          <p:cNvSpPr txBox="1"/>
          <p:nvPr>
            <p:ph idx="9" type="subTitle"/>
          </p:nvPr>
        </p:nvSpPr>
        <p:spPr>
          <a:xfrm>
            <a:off x="361975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00" name="Google Shape;300;p38"/>
          <p:cNvSpPr txBox="1"/>
          <p:nvPr>
            <p:ph idx="13" type="subTitle"/>
          </p:nvPr>
        </p:nvSpPr>
        <p:spPr>
          <a:xfrm>
            <a:off x="3411825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1" name="Google Shape;301;p38"/>
          <p:cNvSpPr txBox="1"/>
          <p:nvPr>
            <p:ph idx="14" type="subTitle"/>
          </p:nvPr>
        </p:nvSpPr>
        <p:spPr>
          <a:xfrm>
            <a:off x="3410600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02" name="Google Shape;302;p38"/>
          <p:cNvSpPr txBox="1"/>
          <p:nvPr>
            <p:ph idx="15" type="subTitle"/>
          </p:nvPr>
        </p:nvSpPr>
        <p:spPr>
          <a:xfrm>
            <a:off x="6460475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3" name="Google Shape;303;p38"/>
          <p:cNvSpPr txBox="1"/>
          <p:nvPr>
            <p:ph idx="16" type="subTitle"/>
          </p:nvPr>
        </p:nvSpPr>
        <p:spPr>
          <a:xfrm>
            <a:off x="6459250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- Alt 1">
  <p:cSld name="CUSTOM_4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9"/>
          <p:cNvSpPr txBox="1"/>
          <p:nvPr>
            <p:ph idx="1" type="subTitle"/>
          </p:nvPr>
        </p:nvSpPr>
        <p:spPr>
          <a:xfrm>
            <a:off x="742900" y="2158550"/>
            <a:ext cx="3213000" cy="13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06" name="Google Shape;306;p39"/>
          <p:cNvSpPr txBox="1"/>
          <p:nvPr>
            <p:ph idx="2" type="body"/>
          </p:nvPr>
        </p:nvSpPr>
        <p:spPr>
          <a:xfrm>
            <a:off x="742900" y="2381875"/>
            <a:ext cx="3213000" cy="4617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07" name="Google Shape;307;p39"/>
          <p:cNvSpPr/>
          <p:nvPr>
            <p:ph idx="3" type="pic"/>
          </p:nvPr>
        </p:nvSpPr>
        <p:spPr>
          <a:xfrm>
            <a:off x="5402575" y="0"/>
            <a:ext cx="3739800" cy="31296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p39"/>
          <p:cNvSpPr txBox="1"/>
          <p:nvPr>
            <p:ph type="title"/>
          </p:nvPr>
        </p:nvSpPr>
        <p:spPr>
          <a:xfrm>
            <a:off x="361975" y="988550"/>
            <a:ext cx="4297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309" name="Google Shape;309;p39"/>
          <p:cNvSpPr txBox="1"/>
          <p:nvPr>
            <p:ph idx="4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" name="Google Shape;310;p3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1" name="Google Shape;311;p39"/>
          <p:cNvSpPr txBox="1"/>
          <p:nvPr>
            <p:ph idx="5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39"/>
          <p:cNvSpPr txBox="1"/>
          <p:nvPr>
            <p:ph idx="6" type="subTitle"/>
          </p:nvPr>
        </p:nvSpPr>
        <p:spPr>
          <a:xfrm>
            <a:off x="5785175" y="3335324"/>
            <a:ext cx="29916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13" name="Google Shape;313;p39"/>
          <p:cNvSpPr txBox="1"/>
          <p:nvPr>
            <p:ph idx="7" type="subTitle"/>
          </p:nvPr>
        </p:nvSpPr>
        <p:spPr>
          <a:xfrm>
            <a:off x="742900" y="3910855"/>
            <a:ext cx="3213000" cy="1386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14" name="Google Shape;314;p39"/>
          <p:cNvSpPr txBox="1"/>
          <p:nvPr>
            <p:ph idx="8" type="body"/>
          </p:nvPr>
        </p:nvSpPr>
        <p:spPr>
          <a:xfrm>
            <a:off x="742900" y="4134180"/>
            <a:ext cx="32130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15" name="Google Shape;315;p39"/>
          <p:cNvSpPr txBox="1"/>
          <p:nvPr>
            <p:ph idx="9" type="subTitle"/>
          </p:nvPr>
        </p:nvSpPr>
        <p:spPr>
          <a:xfrm>
            <a:off x="742900" y="3050778"/>
            <a:ext cx="3213000" cy="1386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16" name="Google Shape;316;p39"/>
          <p:cNvSpPr txBox="1"/>
          <p:nvPr>
            <p:ph idx="13" type="body"/>
          </p:nvPr>
        </p:nvSpPr>
        <p:spPr>
          <a:xfrm>
            <a:off x="742900" y="3274103"/>
            <a:ext cx="3213000" cy="4617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17" name="Google Shape;317;p39"/>
          <p:cNvSpPr txBox="1"/>
          <p:nvPr>
            <p:ph idx="14" type="body"/>
          </p:nvPr>
        </p:nvSpPr>
        <p:spPr>
          <a:xfrm>
            <a:off x="5785175" y="4134175"/>
            <a:ext cx="29916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- Alt 2">
  <p:cSld name="CUSTOM_4_1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0"/>
          <p:cNvSpPr/>
          <p:nvPr>
            <p:ph idx="2" type="pic"/>
          </p:nvPr>
        </p:nvSpPr>
        <p:spPr>
          <a:xfrm>
            <a:off x="75" y="0"/>
            <a:ext cx="2853300" cy="2436600"/>
          </a:xfrm>
          <a:prstGeom prst="rect">
            <a:avLst/>
          </a:prstGeom>
          <a:noFill/>
          <a:ln>
            <a:noFill/>
          </a:ln>
        </p:spPr>
      </p:sp>
      <p:sp>
        <p:nvSpPr>
          <p:cNvPr id="320" name="Google Shape;320;p4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1" name="Google Shape;321;p40"/>
          <p:cNvSpPr txBox="1"/>
          <p:nvPr>
            <p:ph idx="1" type="subTitle"/>
          </p:nvPr>
        </p:nvSpPr>
        <p:spPr>
          <a:xfrm>
            <a:off x="361975" y="2614325"/>
            <a:ext cx="20616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- Four members">
  <p:cSld name="CUSTOM_5">
    <p:bg>
      <p:bgPr>
        <a:solidFill>
          <a:schemeClr val="lt1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1"/>
          <p:cNvSpPr txBox="1"/>
          <p:nvPr>
            <p:ph idx="1" type="body"/>
          </p:nvPr>
        </p:nvSpPr>
        <p:spPr>
          <a:xfrm>
            <a:off x="352800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24" name="Google Shape;324;p41"/>
          <p:cNvSpPr txBox="1"/>
          <p:nvPr>
            <p:ph idx="2" type="body"/>
          </p:nvPr>
        </p:nvSpPr>
        <p:spPr>
          <a:xfrm>
            <a:off x="7187875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25" name="Google Shape;325;p41"/>
          <p:cNvSpPr txBox="1"/>
          <p:nvPr>
            <p:ph idx="3" type="body"/>
          </p:nvPr>
        </p:nvSpPr>
        <p:spPr>
          <a:xfrm>
            <a:off x="4924400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26" name="Google Shape;326;p41"/>
          <p:cNvSpPr txBox="1"/>
          <p:nvPr>
            <p:ph idx="4" type="body"/>
          </p:nvPr>
        </p:nvSpPr>
        <p:spPr>
          <a:xfrm>
            <a:off x="2643063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27" name="Google Shape;327;p41"/>
          <p:cNvSpPr/>
          <p:nvPr>
            <p:ph idx="5" type="pic"/>
          </p:nvPr>
        </p:nvSpPr>
        <p:spPr>
          <a:xfrm>
            <a:off x="2941550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328" name="Google Shape;328;p41"/>
          <p:cNvSpPr/>
          <p:nvPr>
            <p:ph idx="6" type="pic"/>
          </p:nvPr>
        </p:nvSpPr>
        <p:spPr>
          <a:xfrm>
            <a:off x="5227063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329" name="Google Shape;329;p41"/>
          <p:cNvSpPr/>
          <p:nvPr>
            <p:ph idx="7" type="pic"/>
          </p:nvPr>
        </p:nvSpPr>
        <p:spPr>
          <a:xfrm>
            <a:off x="7495263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30" name="Google Shape;330;p41"/>
          <p:cNvCxnSpPr/>
          <p:nvPr/>
        </p:nvCxnSpPr>
        <p:spPr>
          <a:xfrm>
            <a:off x="228612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1" name="Google Shape;331;p41"/>
          <p:cNvCxnSpPr/>
          <p:nvPr/>
        </p:nvCxnSpPr>
        <p:spPr>
          <a:xfrm>
            <a:off x="458052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2" name="Google Shape;332;p41"/>
          <p:cNvCxnSpPr/>
          <p:nvPr/>
        </p:nvCxnSpPr>
        <p:spPr>
          <a:xfrm>
            <a:off x="685707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3" name="Google Shape;333;p41"/>
          <p:cNvSpPr/>
          <p:nvPr>
            <p:ph idx="8" type="pic"/>
          </p:nvPr>
        </p:nvSpPr>
        <p:spPr>
          <a:xfrm>
            <a:off x="651288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334" name="Google Shape;334;p41"/>
          <p:cNvSpPr txBox="1"/>
          <p:nvPr>
            <p:ph type="title"/>
          </p:nvPr>
        </p:nvSpPr>
        <p:spPr>
          <a:xfrm>
            <a:off x="361975" y="962092"/>
            <a:ext cx="5718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5" name="Google Shape;335;p4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6" name="Google Shape;336;p41"/>
          <p:cNvSpPr txBox="1"/>
          <p:nvPr>
            <p:ph idx="9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7" name="Google Shape;337;p41"/>
          <p:cNvSpPr txBox="1"/>
          <p:nvPr>
            <p:ph idx="13" type="subTitle"/>
          </p:nvPr>
        </p:nvSpPr>
        <p:spPr>
          <a:xfrm>
            <a:off x="353250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38" name="Google Shape;338;p41"/>
          <p:cNvSpPr txBox="1"/>
          <p:nvPr>
            <p:ph idx="14" type="subTitle"/>
          </p:nvPr>
        </p:nvSpPr>
        <p:spPr>
          <a:xfrm>
            <a:off x="353250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9" name="Google Shape;339;p41"/>
          <p:cNvSpPr txBox="1"/>
          <p:nvPr>
            <p:ph idx="15" type="subTitle"/>
          </p:nvPr>
        </p:nvSpPr>
        <p:spPr>
          <a:xfrm>
            <a:off x="353250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40" name="Google Shape;340;p41"/>
          <p:cNvSpPr txBox="1"/>
          <p:nvPr>
            <p:ph idx="16" type="subTitle"/>
          </p:nvPr>
        </p:nvSpPr>
        <p:spPr>
          <a:xfrm>
            <a:off x="7188325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41" name="Google Shape;341;p41"/>
          <p:cNvSpPr txBox="1"/>
          <p:nvPr>
            <p:ph idx="17" type="subTitle"/>
          </p:nvPr>
        </p:nvSpPr>
        <p:spPr>
          <a:xfrm>
            <a:off x="7188325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2" name="Google Shape;342;p41"/>
          <p:cNvSpPr txBox="1"/>
          <p:nvPr>
            <p:ph idx="18" type="subTitle"/>
          </p:nvPr>
        </p:nvSpPr>
        <p:spPr>
          <a:xfrm>
            <a:off x="7188325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43" name="Google Shape;343;p41"/>
          <p:cNvSpPr txBox="1"/>
          <p:nvPr>
            <p:ph idx="19" type="subTitle"/>
          </p:nvPr>
        </p:nvSpPr>
        <p:spPr>
          <a:xfrm>
            <a:off x="4924850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44" name="Google Shape;344;p41"/>
          <p:cNvSpPr txBox="1"/>
          <p:nvPr>
            <p:ph idx="20" type="subTitle"/>
          </p:nvPr>
        </p:nvSpPr>
        <p:spPr>
          <a:xfrm>
            <a:off x="4924850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5" name="Google Shape;345;p41"/>
          <p:cNvSpPr txBox="1"/>
          <p:nvPr>
            <p:ph idx="21" type="subTitle"/>
          </p:nvPr>
        </p:nvSpPr>
        <p:spPr>
          <a:xfrm>
            <a:off x="4924850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46" name="Google Shape;346;p41"/>
          <p:cNvSpPr txBox="1"/>
          <p:nvPr>
            <p:ph idx="22" type="subTitle"/>
          </p:nvPr>
        </p:nvSpPr>
        <p:spPr>
          <a:xfrm>
            <a:off x="2643513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47" name="Google Shape;347;p41"/>
          <p:cNvSpPr txBox="1"/>
          <p:nvPr>
            <p:ph idx="23" type="subTitle"/>
          </p:nvPr>
        </p:nvSpPr>
        <p:spPr>
          <a:xfrm>
            <a:off x="2643513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8" name="Google Shape;348;p41"/>
          <p:cNvSpPr txBox="1"/>
          <p:nvPr>
            <p:ph idx="24" type="subTitle"/>
          </p:nvPr>
        </p:nvSpPr>
        <p:spPr>
          <a:xfrm>
            <a:off x="2643513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- Eight members">
  <p:cSld name="CUSTOM_6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2"/>
          <p:cNvSpPr txBox="1"/>
          <p:nvPr>
            <p:ph idx="1" type="subTitle"/>
          </p:nvPr>
        </p:nvSpPr>
        <p:spPr>
          <a:xfrm>
            <a:off x="6750600" y="1283963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51" name="Google Shape;351;p42"/>
          <p:cNvSpPr txBox="1"/>
          <p:nvPr>
            <p:ph idx="2" type="subTitle"/>
          </p:nvPr>
        </p:nvSpPr>
        <p:spPr>
          <a:xfrm>
            <a:off x="6750600" y="105475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52" name="Google Shape;352;p42"/>
          <p:cNvSpPr txBox="1"/>
          <p:nvPr>
            <p:ph idx="3" type="subTitle"/>
          </p:nvPr>
        </p:nvSpPr>
        <p:spPr>
          <a:xfrm>
            <a:off x="6750600" y="142790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53" name="Google Shape;353;p42"/>
          <p:cNvSpPr/>
          <p:nvPr>
            <p:ph idx="4" type="pic"/>
          </p:nvPr>
        </p:nvSpPr>
        <p:spPr>
          <a:xfrm>
            <a:off x="6080709" y="1066100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54" name="Google Shape;354;p42"/>
          <p:cNvSpPr txBox="1"/>
          <p:nvPr>
            <p:ph idx="5" type="subTitle"/>
          </p:nvPr>
        </p:nvSpPr>
        <p:spPr>
          <a:xfrm>
            <a:off x="3824550" y="1283963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55" name="Google Shape;355;p42"/>
          <p:cNvSpPr txBox="1"/>
          <p:nvPr>
            <p:ph idx="6" type="subTitle"/>
          </p:nvPr>
        </p:nvSpPr>
        <p:spPr>
          <a:xfrm>
            <a:off x="3824550" y="105475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56" name="Google Shape;356;p42"/>
          <p:cNvSpPr txBox="1"/>
          <p:nvPr>
            <p:ph idx="7" type="subTitle"/>
          </p:nvPr>
        </p:nvSpPr>
        <p:spPr>
          <a:xfrm>
            <a:off x="3824550" y="142790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57" name="Google Shape;357;p42"/>
          <p:cNvSpPr/>
          <p:nvPr>
            <p:ph idx="8" type="pic"/>
          </p:nvPr>
        </p:nvSpPr>
        <p:spPr>
          <a:xfrm>
            <a:off x="3154659" y="1066100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58" name="Google Shape;358;p42"/>
          <p:cNvSpPr txBox="1"/>
          <p:nvPr>
            <p:ph idx="9" type="subTitle"/>
          </p:nvPr>
        </p:nvSpPr>
        <p:spPr>
          <a:xfrm>
            <a:off x="6750600" y="2193728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59" name="Google Shape;359;p42"/>
          <p:cNvSpPr txBox="1"/>
          <p:nvPr>
            <p:ph idx="13" type="subTitle"/>
          </p:nvPr>
        </p:nvSpPr>
        <p:spPr>
          <a:xfrm>
            <a:off x="6750600" y="196451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60" name="Google Shape;360;p42"/>
          <p:cNvSpPr txBox="1"/>
          <p:nvPr>
            <p:ph idx="14" type="subTitle"/>
          </p:nvPr>
        </p:nvSpPr>
        <p:spPr>
          <a:xfrm>
            <a:off x="6750600" y="233766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61" name="Google Shape;361;p42"/>
          <p:cNvSpPr/>
          <p:nvPr>
            <p:ph idx="15" type="pic"/>
          </p:nvPr>
        </p:nvSpPr>
        <p:spPr>
          <a:xfrm>
            <a:off x="6080709" y="1975864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62" name="Google Shape;362;p42"/>
          <p:cNvSpPr txBox="1"/>
          <p:nvPr>
            <p:ph idx="16" type="subTitle"/>
          </p:nvPr>
        </p:nvSpPr>
        <p:spPr>
          <a:xfrm>
            <a:off x="3824550" y="2193728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63" name="Google Shape;363;p42"/>
          <p:cNvSpPr txBox="1"/>
          <p:nvPr>
            <p:ph idx="17" type="subTitle"/>
          </p:nvPr>
        </p:nvSpPr>
        <p:spPr>
          <a:xfrm>
            <a:off x="3824550" y="196451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64" name="Google Shape;364;p42"/>
          <p:cNvSpPr txBox="1"/>
          <p:nvPr>
            <p:ph idx="18" type="subTitle"/>
          </p:nvPr>
        </p:nvSpPr>
        <p:spPr>
          <a:xfrm>
            <a:off x="3824550" y="233766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65" name="Google Shape;365;p42"/>
          <p:cNvSpPr/>
          <p:nvPr>
            <p:ph idx="19" type="pic"/>
          </p:nvPr>
        </p:nvSpPr>
        <p:spPr>
          <a:xfrm>
            <a:off x="3154659" y="1975864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42"/>
          <p:cNvSpPr txBox="1"/>
          <p:nvPr>
            <p:ph idx="20" type="subTitle"/>
          </p:nvPr>
        </p:nvSpPr>
        <p:spPr>
          <a:xfrm>
            <a:off x="6750600" y="3101715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67" name="Google Shape;367;p42"/>
          <p:cNvSpPr txBox="1"/>
          <p:nvPr>
            <p:ph idx="21" type="subTitle"/>
          </p:nvPr>
        </p:nvSpPr>
        <p:spPr>
          <a:xfrm>
            <a:off x="6750600" y="287250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68" name="Google Shape;368;p42"/>
          <p:cNvSpPr txBox="1"/>
          <p:nvPr>
            <p:ph idx="22" type="subTitle"/>
          </p:nvPr>
        </p:nvSpPr>
        <p:spPr>
          <a:xfrm>
            <a:off x="6750600" y="324565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69" name="Google Shape;369;p42"/>
          <p:cNvSpPr/>
          <p:nvPr>
            <p:ph idx="23" type="pic"/>
          </p:nvPr>
        </p:nvSpPr>
        <p:spPr>
          <a:xfrm>
            <a:off x="6080709" y="2883852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70" name="Google Shape;370;p42"/>
          <p:cNvSpPr txBox="1"/>
          <p:nvPr>
            <p:ph idx="24" type="subTitle"/>
          </p:nvPr>
        </p:nvSpPr>
        <p:spPr>
          <a:xfrm>
            <a:off x="3824550" y="3101715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71" name="Google Shape;371;p42"/>
          <p:cNvSpPr txBox="1"/>
          <p:nvPr>
            <p:ph idx="25" type="subTitle"/>
          </p:nvPr>
        </p:nvSpPr>
        <p:spPr>
          <a:xfrm>
            <a:off x="3824550" y="287250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72" name="Google Shape;372;p42"/>
          <p:cNvSpPr txBox="1"/>
          <p:nvPr>
            <p:ph idx="26" type="subTitle"/>
          </p:nvPr>
        </p:nvSpPr>
        <p:spPr>
          <a:xfrm>
            <a:off x="3824550" y="324565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73" name="Google Shape;373;p42"/>
          <p:cNvSpPr/>
          <p:nvPr>
            <p:ph idx="27" type="pic"/>
          </p:nvPr>
        </p:nvSpPr>
        <p:spPr>
          <a:xfrm>
            <a:off x="3154659" y="2883852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74" name="Google Shape;374;p42"/>
          <p:cNvSpPr txBox="1"/>
          <p:nvPr>
            <p:ph idx="28" type="subTitle"/>
          </p:nvPr>
        </p:nvSpPr>
        <p:spPr>
          <a:xfrm>
            <a:off x="6750600" y="4022919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75" name="Google Shape;375;p42"/>
          <p:cNvSpPr txBox="1"/>
          <p:nvPr>
            <p:ph idx="29" type="subTitle"/>
          </p:nvPr>
        </p:nvSpPr>
        <p:spPr>
          <a:xfrm>
            <a:off x="6750600" y="379370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76" name="Google Shape;376;p42"/>
          <p:cNvSpPr txBox="1"/>
          <p:nvPr>
            <p:ph idx="30" type="subTitle"/>
          </p:nvPr>
        </p:nvSpPr>
        <p:spPr>
          <a:xfrm>
            <a:off x="6750600" y="416685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77" name="Google Shape;377;p42"/>
          <p:cNvSpPr/>
          <p:nvPr>
            <p:ph idx="31" type="pic"/>
          </p:nvPr>
        </p:nvSpPr>
        <p:spPr>
          <a:xfrm>
            <a:off x="6080709" y="3805056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78" name="Google Shape;378;p42"/>
          <p:cNvSpPr txBox="1"/>
          <p:nvPr>
            <p:ph idx="32" type="subTitle"/>
          </p:nvPr>
        </p:nvSpPr>
        <p:spPr>
          <a:xfrm>
            <a:off x="3824550" y="4022919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79" name="Google Shape;379;p42"/>
          <p:cNvSpPr txBox="1"/>
          <p:nvPr>
            <p:ph idx="33" type="subTitle"/>
          </p:nvPr>
        </p:nvSpPr>
        <p:spPr>
          <a:xfrm>
            <a:off x="3824550" y="379370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80" name="Google Shape;380;p42"/>
          <p:cNvSpPr txBox="1"/>
          <p:nvPr>
            <p:ph idx="34" type="subTitle"/>
          </p:nvPr>
        </p:nvSpPr>
        <p:spPr>
          <a:xfrm>
            <a:off x="3824550" y="416685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81" name="Google Shape;381;p42"/>
          <p:cNvSpPr/>
          <p:nvPr>
            <p:ph idx="35" type="pic"/>
          </p:nvPr>
        </p:nvSpPr>
        <p:spPr>
          <a:xfrm>
            <a:off x="3154659" y="3805056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82" name="Google Shape;382;p42"/>
          <p:cNvSpPr txBox="1"/>
          <p:nvPr>
            <p:ph type="title"/>
          </p:nvPr>
        </p:nvSpPr>
        <p:spPr>
          <a:xfrm>
            <a:off x="361975" y="962100"/>
            <a:ext cx="2450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83" name="Google Shape;383;p4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4" name="Google Shape;384;p42"/>
          <p:cNvSpPr txBox="1"/>
          <p:nvPr>
            <p:ph idx="36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otlight - Alt 2">
  <p:cSld name="CUSTOM_7_1">
    <p:bg>
      <p:bgPr>
        <a:solidFill>
          <a:schemeClr val="accent2"/>
        </a:solidFill>
      </p:bgPr>
    </p:bg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3"/>
          <p:cNvSpPr/>
          <p:nvPr/>
        </p:nvSpPr>
        <p:spPr>
          <a:xfrm>
            <a:off x="0" y="0"/>
            <a:ext cx="45675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87" name="Google Shape;387;p43"/>
          <p:cNvSpPr txBox="1"/>
          <p:nvPr>
            <p:ph type="title"/>
          </p:nvPr>
        </p:nvSpPr>
        <p:spPr>
          <a:xfrm>
            <a:off x="4975925" y="989088"/>
            <a:ext cx="3783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88" name="Google Shape;388;p43"/>
          <p:cNvSpPr/>
          <p:nvPr>
            <p:ph idx="2" type="pic"/>
          </p:nvPr>
        </p:nvSpPr>
        <p:spPr>
          <a:xfrm flipH="1">
            <a:off x="953803" y="1066100"/>
            <a:ext cx="2664300" cy="3002700"/>
          </a:xfrm>
          <a:prstGeom prst="rect">
            <a:avLst/>
          </a:prstGeom>
          <a:noFill/>
          <a:ln>
            <a:noFill/>
          </a:ln>
        </p:spPr>
      </p:sp>
      <p:sp>
        <p:nvSpPr>
          <p:cNvPr id="389" name="Google Shape;389;p43"/>
          <p:cNvSpPr txBox="1"/>
          <p:nvPr>
            <p:ph idx="1" type="body"/>
          </p:nvPr>
        </p:nvSpPr>
        <p:spPr>
          <a:xfrm>
            <a:off x="4975925" y="4125662"/>
            <a:ext cx="3783600" cy="461700"/>
          </a:xfrm>
          <a:prstGeom prst="rect">
            <a:avLst/>
          </a:prstGeom>
          <a:noFill/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90" name="Google Shape;390;p4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1" name="Google Shape;391;p43"/>
          <p:cNvSpPr txBox="1"/>
          <p:nvPr>
            <p:ph idx="3" type="body"/>
          </p:nvPr>
        </p:nvSpPr>
        <p:spPr>
          <a:xfrm>
            <a:off x="4975925" y="1943891"/>
            <a:ext cx="3783600" cy="12432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9pPr>
          </a:lstStyle>
          <a:p/>
        </p:txBody>
      </p:sp>
      <p:sp>
        <p:nvSpPr>
          <p:cNvPr id="392" name="Google Shape;392;p43"/>
          <p:cNvSpPr txBox="1"/>
          <p:nvPr>
            <p:ph idx="4" type="subTitle"/>
          </p:nvPr>
        </p:nvSpPr>
        <p:spPr>
          <a:xfrm>
            <a:off x="4975925" y="732775"/>
            <a:ext cx="37836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93" name="Google Shape;393;p43"/>
          <p:cNvSpPr txBox="1"/>
          <p:nvPr>
            <p:ph idx="5" type="subTitle"/>
          </p:nvPr>
        </p:nvSpPr>
        <p:spPr>
          <a:xfrm>
            <a:off x="4975925" y="1647132"/>
            <a:ext cx="3783600" cy="13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394" name="Google Shape;394;p43"/>
          <p:cNvSpPr txBox="1"/>
          <p:nvPr>
            <p:ph idx="6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r chart background">
  <p:cSld name="CUSTOM_8"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44"/>
          <p:cNvGrpSpPr/>
          <p:nvPr/>
        </p:nvGrpSpPr>
        <p:grpSpPr>
          <a:xfrm>
            <a:off x="49" y="514398"/>
            <a:ext cx="9144297" cy="4115162"/>
            <a:chOff x="-18500" y="514395"/>
            <a:chExt cx="9219900" cy="4115162"/>
          </a:xfrm>
        </p:grpSpPr>
        <p:cxnSp>
          <p:nvCxnSpPr>
            <p:cNvPr id="397" name="Google Shape;397;p44"/>
            <p:cNvCxnSpPr/>
            <p:nvPr/>
          </p:nvCxnSpPr>
          <p:spPr>
            <a:xfrm>
              <a:off x="-18500" y="1028790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8" name="Google Shape;398;p44"/>
            <p:cNvCxnSpPr/>
            <p:nvPr/>
          </p:nvCxnSpPr>
          <p:spPr>
            <a:xfrm>
              <a:off x="-18500" y="4629557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9" name="Google Shape;399;p44"/>
            <p:cNvCxnSpPr/>
            <p:nvPr/>
          </p:nvCxnSpPr>
          <p:spPr>
            <a:xfrm>
              <a:off x="-18500" y="4115162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0" name="Google Shape;400;p44"/>
            <p:cNvCxnSpPr/>
            <p:nvPr/>
          </p:nvCxnSpPr>
          <p:spPr>
            <a:xfrm>
              <a:off x="-18500" y="3600767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1" name="Google Shape;401;p44"/>
            <p:cNvCxnSpPr/>
            <p:nvPr/>
          </p:nvCxnSpPr>
          <p:spPr>
            <a:xfrm>
              <a:off x="-18500" y="3086371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2" name="Google Shape;402;p44"/>
            <p:cNvCxnSpPr/>
            <p:nvPr/>
          </p:nvCxnSpPr>
          <p:spPr>
            <a:xfrm>
              <a:off x="-18500" y="2571976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3" name="Google Shape;403;p44"/>
            <p:cNvCxnSpPr/>
            <p:nvPr/>
          </p:nvCxnSpPr>
          <p:spPr>
            <a:xfrm>
              <a:off x="-18500" y="2057581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4" name="Google Shape;404;p44"/>
            <p:cNvCxnSpPr/>
            <p:nvPr/>
          </p:nvCxnSpPr>
          <p:spPr>
            <a:xfrm>
              <a:off x="-18500" y="1543186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5" name="Google Shape;405;p44"/>
            <p:cNvCxnSpPr/>
            <p:nvPr/>
          </p:nvCxnSpPr>
          <p:spPr>
            <a:xfrm>
              <a:off x="-18500" y="514395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06" name="Google Shape;406;p4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7" name="Google Shape;407;p4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8" name="Google Shape;408;p44"/>
          <p:cNvSpPr txBox="1"/>
          <p:nvPr>
            <p:ph idx="2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slide">
  <p:cSld name="CUSTOM_8_1">
    <p:bg>
      <p:bgPr>
        <a:solidFill>
          <a:schemeClr val="accent2"/>
        </a:solidFill>
      </p:bgPr>
    </p:bg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5"/>
          <p:cNvSpPr/>
          <p:nvPr/>
        </p:nvSpPr>
        <p:spPr>
          <a:xfrm>
            <a:off x="50" y="-300"/>
            <a:ext cx="6708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11" name="Google Shape;411;p45"/>
          <p:cNvSpPr txBox="1"/>
          <p:nvPr>
            <p:ph type="title"/>
          </p:nvPr>
        </p:nvSpPr>
        <p:spPr>
          <a:xfrm>
            <a:off x="451472" y="2024100"/>
            <a:ext cx="4163100" cy="1372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2" name="Google Shape;412;p45"/>
          <p:cNvSpPr txBox="1"/>
          <p:nvPr>
            <p:ph idx="1" type="subTitle"/>
          </p:nvPr>
        </p:nvSpPr>
        <p:spPr>
          <a:xfrm>
            <a:off x="451475" y="3776250"/>
            <a:ext cx="4163100" cy="42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13" name="Google Shape;413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16" name="Google Shape;416;p4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17" name="Google Shape;417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20" name="Google Shape;420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3" name="Google Shape;423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4" name="Google Shape;424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7" name="Google Shape;427;p4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8" name="Google Shape;428;p4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9" name="Google Shape;429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2" name="Google Shape;432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5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5" name="Google Shape;435;p5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36" name="Google Shape;436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39" name="Google Shape;439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42" name="Google Shape;442;p5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3" name="Google Shape;443;p5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4" name="Google Shape;444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5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447" name="Google Shape;447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5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0" name="Google Shape;450;p5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1" name="Google Shape;451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5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57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6" name="Google Shape;456;p57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7" name="Google Shape;457;p57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8" name="Google Shape;458;p57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9" name="Google Shape;459;p57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0" name="Google Shape;460;p57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1" name="Google Shape;461;p57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2" name="Google Shape;462;p5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5" name="Google Shape;465;p58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66" name="Google Shape;466;p58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467" name="Google Shape;467;p5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59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70" name="Google Shape;470;p59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1" name="Google Shape;471;p59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2" name="Google Shape;472;p59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3" name="Google Shape;473;p59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4" name="Google Shape;474;p5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60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7" name="Google Shape;477;p60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8" name="Google Shape;478;p60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79" name="Google Shape;479;p60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0" name="Google Shape;480;p60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1" name="Google Shape;481;p60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2" name="Google Shape;482;p60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3" name="Google Shape;483;p6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61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6" name="Google Shape;486;p61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7" name="Google Shape;487;p61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8" name="Google Shape;488;p61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9" name="Google Shape;489;p61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90" name="Google Shape;490;p61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91" name="Google Shape;491;p61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92" name="Google Shape;492;p61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93" name="Google Shape;493;p61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94" name="Google Shape;494;p6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62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  <p:sp>
        <p:nvSpPr>
          <p:cNvPr id="498" name="Google Shape;498;p6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63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01" name="Google Shape;501;p63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63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503" name="Google Shape;503;p63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04" name="Google Shape;504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63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6" name="Google Shape;506;p63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7" name="Google Shape;507;p6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4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10" name="Google Shape;510;p64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11" name="Google Shape;511;p64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12" name="Google Shape;512;p64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13" name="Google Shape;513;p64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14" name="Google Shape;514;p64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15" name="Google Shape;515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64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17" name="Google Shape;517;p64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18" name="Google Shape;518;p64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19" name="Google Shape;519;p6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65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522" name="Google Shape;522;p6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66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25" name="Google Shape;525;p66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26" name="Google Shape;526;p66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27" name="Google Shape;527;p66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28" name="Google Shape;528;p66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29" name="Google Shape;529;p66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30" name="Google Shape;530;p66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" name="Google Shape;531;p66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32" name="Google Shape;532;p66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33" name="Google Shape;533;p66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34" name="Google Shape;534;p6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1" Type="http://schemas.openxmlformats.org/officeDocument/2006/relationships/slideLayout" Target="../slideLayouts/slideLayout62.xml"/><Relationship Id="rId50" Type="http://schemas.openxmlformats.org/officeDocument/2006/relationships/slideLayout" Target="../slideLayouts/slideLayout61.xml"/><Relationship Id="rId53" Type="http://schemas.openxmlformats.org/officeDocument/2006/relationships/slideLayout" Target="../slideLayouts/slideLayout64.xml"/><Relationship Id="rId52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54" Type="http://schemas.openxmlformats.org/officeDocument/2006/relationships/theme" Target="../theme/theme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361850" y="2004025"/>
            <a:ext cx="5627400" cy="25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438150" y="524575"/>
            <a:ext cx="5433000" cy="9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ewsreader"/>
              <a:buNone/>
              <a:defRPr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2" type="body"/>
          </p:nvPr>
        </p:nvSpPr>
        <p:spPr>
          <a:xfrm>
            <a:off x="4700200" y="1614100"/>
            <a:ext cx="3756600" cy="25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  <p:sldLayoutId id="2147483708" r:id="rId50"/>
    <p:sldLayoutId id="2147483709" r:id="rId51"/>
    <p:sldLayoutId id="2147483710" r:id="rId52"/>
    <p:sldLayoutId id="2147483711" r:id="rId5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529">
          <p15:clr>
            <a:srgbClr val="E46962"/>
          </p15:clr>
        </p15:guide>
        <p15:guide id="2" orient="horz" pos="233">
          <p15:clr>
            <a:srgbClr val="E46962"/>
          </p15:clr>
        </p15:guide>
        <p15:guide id="3" orient="horz" pos="3011">
          <p15:clr>
            <a:srgbClr val="E46962"/>
          </p15:clr>
        </p15:guide>
        <p15:guide id="4" pos="2850">
          <p15:clr>
            <a:srgbClr val="E46962"/>
          </p15:clr>
        </p15:guide>
        <p15:guide id="5" pos="2910">
          <p15:clr>
            <a:srgbClr val="E46962"/>
          </p15:clr>
        </p15:guide>
        <p15:guide id="6" pos="1468">
          <p15:clr>
            <a:srgbClr val="E46962"/>
          </p15:clr>
        </p15:guide>
        <p15:guide id="7" pos="1527">
          <p15:clr>
            <a:srgbClr val="E46962"/>
          </p15:clr>
        </p15:guide>
        <p15:guide id="8" pos="4226">
          <p15:clr>
            <a:srgbClr val="E46962"/>
          </p15:clr>
        </p15:guide>
        <p15:guide id="9" pos="4285">
          <p15:clr>
            <a:srgbClr val="E46962"/>
          </p15:clr>
        </p15:guide>
        <p15:guide id="10" pos="3773">
          <p15:clr>
            <a:srgbClr val="E46962"/>
          </p15:clr>
        </p15:guide>
        <p15:guide id="11" pos="3830">
          <p15:clr>
            <a:srgbClr val="E46962"/>
          </p15:clr>
        </p15:guide>
        <p15:guide id="12" pos="1930">
          <p15:clr>
            <a:srgbClr val="E46962"/>
          </p15:clr>
        </p15:guide>
        <p15:guide id="13" pos="1987">
          <p15:clr>
            <a:srgbClr val="E46962"/>
          </p15:clr>
        </p15:guide>
        <p15:guide id="14" orient="horz" pos="2867">
          <p15:clr>
            <a:srgbClr val="E46962"/>
          </p15:clr>
        </p15:guide>
        <p15:guide id="15" orient="horz" pos="1135">
          <p15:clr>
            <a:srgbClr val="E46962"/>
          </p15:clr>
        </p15:guide>
        <p15:guide id="16" orient="horz" pos="1194">
          <p15:clr>
            <a:srgbClr val="E46962"/>
          </p15:clr>
        </p15:guide>
        <p15:guide id="17" orient="horz" pos="2043">
          <p15:clr>
            <a:srgbClr val="E46962"/>
          </p15:clr>
        </p15:guide>
        <p15:guide id="18" orient="horz" pos="2103">
          <p15:clr>
            <a:srgbClr val="E46962"/>
          </p15:clr>
        </p15:guide>
        <p15:guide id="19" pos="228">
          <p15:clr>
            <a:srgbClr val="E46962"/>
          </p15:clr>
        </p15:guide>
        <p15:guide id="20" orient="horz" pos="672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hyperlink" Target="https://docs.google.com/document/d/1ndVdCzw0q_z96B-3xEA-SwhQLIxeFRiDKiGWGQYpQ38/edit?usp=sharing" TargetMode="External"/><Relationship Id="rId5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hyperlink" Target="https://docs.google.com/document/d/1ndVdCzw0q_z96B-3xEA-SwhQLIxeFRiDKiGWGQYpQ38/edit?usp=sharing" TargetMode="External"/><Relationship Id="rId5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20.png"/><Relationship Id="rId5" Type="http://schemas.openxmlformats.org/officeDocument/2006/relationships/hyperlink" Target="https://docs.google.com/document/d/1ndVdCzw0q_z96B-3xEA-SwhQLIxeFRiDKiGWGQYpQ38/edit?usp=sharing" TargetMode="External"/><Relationship Id="rId6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Relationship Id="rId4" Type="http://schemas.openxmlformats.org/officeDocument/2006/relationships/image" Target="../media/image11.png"/><Relationship Id="rId5" Type="http://schemas.openxmlformats.org/officeDocument/2006/relationships/hyperlink" Target="https://docs.google.com/document/d/1ndVdCzw0q_z96B-3xEA-SwhQLIxeFRiDKiGWGQYpQ38/edit?usp=sharing" TargetMode="External"/><Relationship Id="rId6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ocs.google.com/document/d/1ndVdCzw0q_z96B-3xEA-SwhQLIxeFRiDKiGWGQYpQ38/edit?usp=sharing" TargetMode="External"/><Relationship Id="rId4" Type="http://schemas.openxmlformats.org/officeDocument/2006/relationships/image" Target="../media/image22.png"/><Relationship Id="rId5" Type="http://schemas.openxmlformats.org/officeDocument/2006/relationships/image" Target="../media/image14.png"/><Relationship Id="rId6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ocs.google.com/document/d/1ndVdCzw0q_z96B-3xEA-SwhQLIxeFRiDKiGWGQYpQ38/edit?usp=sharing" TargetMode="External"/><Relationship Id="rId4" Type="http://schemas.openxmlformats.org/officeDocument/2006/relationships/image" Target="../media/image22.png"/><Relationship Id="rId5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meistertask.com/app/project/5442dQJk/eni-sortir-com" TargetMode="External"/><Relationship Id="rId4" Type="http://schemas.openxmlformats.org/officeDocument/2006/relationships/image" Target="../media/image21.png"/><Relationship Id="rId5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github.com/EwenFLEURY/Sortir.com" TargetMode="External"/><Relationship Id="rId4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docs.google.com/document/d/1qaIQ22uLBM5x5CZDL5srfVnLPk6S0fKlZZCsC6ZZNMA/edit?usp=sharing" TargetMode="External"/><Relationship Id="rId4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docs.google.com/document/d/1ndVdCzw0q_z96B-3xEA-SwhQLIxeFRiDKiGWGQYpQ38/edit?usp=sharing" TargetMode="External"/><Relationship Id="rId4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hyperlink" Target="https://docs.google.com/document/d/1ndVdCzw0q_z96B-3xEA-SwhQLIxeFRiDKiGWGQYpQ38/edit?usp=sharing" TargetMode="External"/><Relationship Id="rId5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hyperlink" Target="https://docs.google.com/document/d/1ndVdCzw0q_z96B-3xEA-SwhQLIxeFRiDKiGWGQYpQ38/edit?usp=sharing" TargetMode="External"/><Relationship Id="rId5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-up of a modern glass structure. " id="539" name="Google Shape;539;p67"/>
          <p:cNvPicPr preferRelativeResize="0"/>
          <p:nvPr/>
        </p:nvPicPr>
        <p:blipFill rotWithShape="1">
          <a:blip r:embed="rId3">
            <a:alphaModFix/>
          </a:blip>
          <a:srcRect b="79" l="21736" r="19116" t="0"/>
          <a:stretch/>
        </p:blipFill>
        <p:spPr>
          <a:xfrm>
            <a:off x="4587725" y="-8750"/>
            <a:ext cx="4572001" cy="5148074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67"/>
          <p:cNvSpPr txBox="1"/>
          <p:nvPr>
            <p:ph type="title"/>
          </p:nvPr>
        </p:nvSpPr>
        <p:spPr>
          <a:xfrm>
            <a:off x="361975" y="923525"/>
            <a:ext cx="38601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Projet Sortir.com</a:t>
            </a:r>
            <a:endParaRPr/>
          </a:p>
        </p:txBody>
      </p:sp>
      <p:sp>
        <p:nvSpPr>
          <p:cNvPr id="541" name="Google Shape;541;p67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©Sortir.com - 2025</a:t>
            </a:r>
            <a:endParaRPr>
              <a:highlight>
                <a:schemeClr val="lt1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67"/>
          <p:cNvSpPr txBox="1"/>
          <p:nvPr>
            <p:ph idx="3" type="body"/>
          </p:nvPr>
        </p:nvSpPr>
        <p:spPr>
          <a:xfrm>
            <a:off x="545725" y="2433023"/>
            <a:ext cx="3492600" cy="4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Ewen Fleury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Clement Maze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Matthieu Caillibot</a:t>
            </a:r>
            <a:endParaRPr/>
          </a:p>
        </p:txBody>
      </p:sp>
      <p:pic>
        <p:nvPicPr>
          <p:cNvPr id="543" name="Google Shape;543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2268" y="2997850"/>
            <a:ext cx="2439520" cy="1653300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p6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76"/>
          <p:cNvSpPr txBox="1"/>
          <p:nvPr/>
        </p:nvSpPr>
        <p:spPr>
          <a:xfrm>
            <a:off x="361975" y="1013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©Sortir.com - 2025</a:t>
            </a:r>
            <a:endParaRPr sz="900">
              <a:solidFill>
                <a:schemeClr val="dk1"/>
              </a:solidFill>
              <a:highlight>
                <a:schemeClr val="lt1"/>
              </a:highlight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pic>
        <p:nvPicPr>
          <p:cNvPr id="634" name="Google Shape;634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6825"/>
            <a:ext cx="8839199" cy="3339253"/>
          </a:xfrm>
          <a:prstGeom prst="rect">
            <a:avLst/>
          </a:prstGeom>
          <a:noFill/>
          <a:ln>
            <a:noFill/>
          </a:ln>
        </p:spPr>
      </p:pic>
      <p:pic>
        <p:nvPicPr>
          <p:cNvPr id="635" name="Google Shape;635;p76" title="474a6190fba50659a1cb2784ad7019fe.png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17823" l="21188" r="17215" t="0"/>
          <a:stretch/>
        </p:blipFill>
        <p:spPr>
          <a:xfrm>
            <a:off x="7707974" y="217725"/>
            <a:ext cx="736046" cy="552375"/>
          </a:xfrm>
          <a:prstGeom prst="rect">
            <a:avLst/>
          </a:prstGeom>
          <a:noFill/>
          <a:ln>
            <a:noFill/>
          </a:ln>
        </p:spPr>
      </p:pic>
      <p:sp>
        <p:nvSpPr>
          <p:cNvPr id="636" name="Google Shape;636;p76"/>
          <p:cNvSpPr txBox="1"/>
          <p:nvPr/>
        </p:nvSpPr>
        <p:spPr>
          <a:xfrm>
            <a:off x="152400" y="455325"/>
            <a:ext cx="7367400" cy="11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3 Conception   </a:t>
            </a:r>
            <a:r>
              <a:rPr lang="en"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Diagramme MLD</a:t>
            </a:r>
            <a:endParaRPr sz="22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 </a:t>
            </a:r>
            <a:endParaRPr sz="36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637" name="Google Shape;637;p7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77"/>
          <p:cNvSpPr txBox="1"/>
          <p:nvPr/>
        </p:nvSpPr>
        <p:spPr>
          <a:xfrm>
            <a:off x="361975" y="1013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©Sortir.com - 2025</a:t>
            </a:r>
            <a:endParaRPr sz="900">
              <a:solidFill>
                <a:schemeClr val="dk1"/>
              </a:solidFill>
              <a:highlight>
                <a:schemeClr val="lt1"/>
              </a:highlight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pic>
        <p:nvPicPr>
          <p:cNvPr id="643" name="Google Shape;643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4013" y="865844"/>
            <a:ext cx="4595973" cy="4169580"/>
          </a:xfrm>
          <a:prstGeom prst="rect">
            <a:avLst/>
          </a:prstGeom>
          <a:noFill/>
          <a:ln>
            <a:noFill/>
          </a:ln>
        </p:spPr>
      </p:pic>
      <p:sp>
        <p:nvSpPr>
          <p:cNvPr id="644" name="Google Shape;644;p77"/>
          <p:cNvSpPr txBox="1"/>
          <p:nvPr/>
        </p:nvSpPr>
        <p:spPr>
          <a:xfrm>
            <a:off x="572425" y="1647900"/>
            <a:ext cx="25791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pic>
        <p:nvPicPr>
          <p:cNvPr id="645" name="Google Shape;645;p77" title="474a6190fba50659a1cb2784ad7019fe.png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17823" l="21188" r="17215" t="0"/>
          <a:stretch/>
        </p:blipFill>
        <p:spPr>
          <a:xfrm>
            <a:off x="7707974" y="217725"/>
            <a:ext cx="736046" cy="552375"/>
          </a:xfrm>
          <a:prstGeom prst="rect">
            <a:avLst/>
          </a:prstGeom>
          <a:noFill/>
          <a:ln>
            <a:noFill/>
          </a:ln>
        </p:spPr>
      </p:pic>
      <p:sp>
        <p:nvSpPr>
          <p:cNvPr id="646" name="Google Shape;646;p77"/>
          <p:cNvSpPr txBox="1"/>
          <p:nvPr/>
        </p:nvSpPr>
        <p:spPr>
          <a:xfrm>
            <a:off x="288750" y="369300"/>
            <a:ext cx="7367400" cy="11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3 Conception   </a:t>
            </a:r>
            <a:r>
              <a:rPr lang="en"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Diagramme des Classes</a:t>
            </a:r>
            <a:endParaRPr sz="22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 </a:t>
            </a:r>
            <a:endParaRPr sz="36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647" name="Google Shape;647;p7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78"/>
          <p:cNvSpPr txBox="1"/>
          <p:nvPr/>
        </p:nvSpPr>
        <p:spPr>
          <a:xfrm>
            <a:off x="361975" y="1013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©Sortir.com - 2025</a:t>
            </a:r>
            <a:endParaRPr sz="900">
              <a:solidFill>
                <a:schemeClr val="dk1"/>
              </a:solidFill>
              <a:highlight>
                <a:schemeClr val="lt1"/>
              </a:highlight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pic>
        <p:nvPicPr>
          <p:cNvPr id="653" name="Google Shape;653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6150" y="1066100"/>
            <a:ext cx="4261668" cy="381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54" name="Google Shape;654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375" y="1066100"/>
            <a:ext cx="3590784" cy="3814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55" name="Google Shape;655;p78" title="474a6190fba50659a1cb2784ad7019fe.png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17823" l="21188" r="17215" t="0"/>
          <a:stretch/>
        </p:blipFill>
        <p:spPr>
          <a:xfrm>
            <a:off x="7707974" y="217725"/>
            <a:ext cx="736046" cy="552375"/>
          </a:xfrm>
          <a:prstGeom prst="rect">
            <a:avLst/>
          </a:prstGeom>
          <a:noFill/>
          <a:ln>
            <a:noFill/>
          </a:ln>
        </p:spPr>
      </p:pic>
      <p:sp>
        <p:nvSpPr>
          <p:cNvPr id="656" name="Google Shape;656;p78"/>
          <p:cNvSpPr txBox="1"/>
          <p:nvPr/>
        </p:nvSpPr>
        <p:spPr>
          <a:xfrm>
            <a:off x="576975" y="455325"/>
            <a:ext cx="7367400" cy="11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3 Conception   </a:t>
            </a:r>
            <a:r>
              <a:rPr lang="en"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Diagramme des Classes</a:t>
            </a:r>
            <a:endParaRPr sz="22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 </a:t>
            </a:r>
            <a:endParaRPr sz="36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657" name="Google Shape;657;p7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79"/>
          <p:cNvSpPr txBox="1"/>
          <p:nvPr/>
        </p:nvSpPr>
        <p:spPr>
          <a:xfrm>
            <a:off x="361975" y="1013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©Sortir.com - 2025</a:t>
            </a:r>
            <a:endParaRPr sz="900">
              <a:solidFill>
                <a:schemeClr val="dk1"/>
              </a:solidFill>
              <a:highlight>
                <a:schemeClr val="lt1"/>
              </a:highlight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pic>
        <p:nvPicPr>
          <p:cNvPr id="663" name="Google Shape;663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50" y="1024425"/>
            <a:ext cx="3814277" cy="3814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64" name="Google Shape;664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5177" y="1024425"/>
            <a:ext cx="4872520" cy="3775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665" name="Google Shape;665;p79" title="474a6190fba50659a1cb2784ad7019fe.png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17823" l="21188" r="17215" t="0"/>
          <a:stretch/>
        </p:blipFill>
        <p:spPr>
          <a:xfrm>
            <a:off x="7707974" y="217725"/>
            <a:ext cx="736046" cy="552375"/>
          </a:xfrm>
          <a:prstGeom prst="rect">
            <a:avLst/>
          </a:prstGeom>
          <a:noFill/>
          <a:ln>
            <a:noFill/>
          </a:ln>
        </p:spPr>
      </p:pic>
      <p:sp>
        <p:nvSpPr>
          <p:cNvPr id="666" name="Google Shape;666;p79"/>
          <p:cNvSpPr txBox="1"/>
          <p:nvPr/>
        </p:nvSpPr>
        <p:spPr>
          <a:xfrm>
            <a:off x="274000" y="455325"/>
            <a:ext cx="7367400" cy="11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3 Conception   </a:t>
            </a:r>
            <a:r>
              <a:rPr lang="en"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Diagramme des Classes</a:t>
            </a:r>
            <a:endParaRPr sz="22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 </a:t>
            </a:r>
            <a:endParaRPr sz="36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667" name="Google Shape;667;p7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80"/>
          <p:cNvSpPr txBox="1"/>
          <p:nvPr/>
        </p:nvSpPr>
        <p:spPr>
          <a:xfrm>
            <a:off x="361975" y="1013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©Sortir.com - 2025</a:t>
            </a:r>
            <a:endParaRPr sz="900">
              <a:solidFill>
                <a:schemeClr val="dk1"/>
              </a:solidFill>
              <a:highlight>
                <a:schemeClr val="lt1"/>
              </a:highlight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pic>
        <p:nvPicPr>
          <p:cNvPr id="673" name="Google Shape;673;p80" title="474a6190fba50659a1cb2784ad7019fe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17823" l="21188" r="17215" t="0"/>
          <a:stretch/>
        </p:blipFill>
        <p:spPr>
          <a:xfrm>
            <a:off x="7707974" y="217725"/>
            <a:ext cx="736046" cy="55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4" name="Google Shape;674;p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5525" y="899150"/>
            <a:ext cx="4342568" cy="381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5" name="Google Shape;675;p8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82987" y="1515325"/>
            <a:ext cx="4251824" cy="2581925"/>
          </a:xfrm>
          <a:prstGeom prst="rect">
            <a:avLst/>
          </a:prstGeom>
          <a:noFill/>
          <a:ln>
            <a:noFill/>
          </a:ln>
        </p:spPr>
      </p:pic>
      <p:sp>
        <p:nvSpPr>
          <p:cNvPr id="676" name="Google Shape;676;p80"/>
          <p:cNvSpPr txBox="1"/>
          <p:nvPr/>
        </p:nvSpPr>
        <p:spPr>
          <a:xfrm>
            <a:off x="540050" y="369300"/>
            <a:ext cx="7367400" cy="11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3 Conception   </a:t>
            </a:r>
            <a:r>
              <a:rPr lang="en"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Diagramme des Classes</a:t>
            </a:r>
            <a:endParaRPr sz="22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 </a:t>
            </a:r>
            <a:endParaRPr sz="36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677" name="Google Shape;677;p8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81"/>
          <p:cNvSpPr txBox="1"/>
          <p:nvPr/>
        </p:nvSpPr>
        <p:spPr>
          <a:xfrm>
            <a:off x="361975" y="1013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©Sortir.com - 2025</a:t>
            </a:r>
            <a:endParaRPr sz="900">
              <a:solidFill>
                <a:schemeClr val="dk1"/>
              </a:solidFill>
              <a:highlight>
                <a:schemeClr val="lt1"/>
              </a:highlight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pic>
        <p:nvPicPr>
          <p:cNvPr id="683" name="Google Shape;683;p81" title="474a6190fba50659a1cb2784ad7019fe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17823" l="21188" r="17215" t="0"/>
          <a:stretch/>
        </p:blipFill>
        <p:spPr>
          <a:xfrm>
            <a:off x="7707974" y="217725"/>
            <a:ext cx="736046" cy="55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4" name="Google Shape;684;p8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37375" y="1066100"/>
            <a:ext cx="6570598" cy="397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85" name="Google Shape;685;p81"/>
          <p:cNvSpPr txBox="1"/>
          <p:nvPr/>
        </p:nvSpPr>
        <p:spPr>
          <a:xfrm>
            <a:off x="170525" y="334750"/>
            <a:ext cx="7367400" cy="11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3 Conception   </a:t>
            </a:r>
            <a:r>
              <a:rPr lang="en"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Diagramme des Classes</a:t>
            </a:r>
            <a:endParaRPr sz="22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 </a:t>
            </a:r>
            <a:endParaRPr sz="36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686" name="Google Shape;686;p8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82"/>
          <p:cNvSpPr txBox="1"/>
          <p:nvPr/>
        </p:nvSpPr>
        <p:spPr>
          <a:xfrm>
            <a:off x="361975" y="1013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©Sortir.com - 2025</a:t>
            </a:r>
            <a:endParaRPr sz="900">
              <a:solidFill>
                <a:schemeClr val="dk1"/>
              </a:solidFill>
              <a:highlight>
                <a:schemeClr val="lt1"/>
              </a:highlight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692" name="Google Shape;692;p82"/>
          <p:cNvSpPr txBox="1"/>
          <p:nvPr>
            <p:ph type="title"/>
          </p:nvPr>
        </p:nvSpPr>
        <p:spPr>
          <a:xfrm>
            <a:off x="1938150" y="1150000"/>
            <a:ext cx="5267700" cy="56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Outils utilisé </a:t>
            </a:r>
            <a:endParaRPr/>
          </a:p>
        </p:txBody>
      </p:sp>
      <p:sp>
        <p:nvSpPr>
          <p:cNvPr id="693" name="Google Shape;693;p82"/>
          <p:cNvSpPr txBox="1"/>
          <p:nvPr>
            <p:ph idx="4294967295" type="title"/>
          </p:nvPr>
        </p:nvSpPr>
        <p:spPr>
          <a:xfrm>
            <a:off x="295350" y="518700"/>
            <a:ext cx="4692900" cy="9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4 Gestion de projet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94" name="Google Shape;694;p8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95" name="Google Shape;695;p8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5350" y="1942988"/>
            <a:ext cx="2976650" cy="297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6" name="Google Shape;696;p8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93400" y="2269663"/>
            <a:ext cx="2323275" cy="232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83"/>
          <p:cNvSpPr txBox="1"/>
          <p:nvPr>
            <p:ph type="title"/>
          </p:nvPr>
        </p:nvSpPr>
        <p:spPr>
          <a:xfrm>
            <a:off x="295350" y="518700"/>
            <a:ext cx="4692900" cy="997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r>
              <a:rPr lang="en"/>
              <a:t> Présentation du code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8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3" name="Google Shape;703;p83"/>
          <p:cNvSpPr txBox="1"/>
          <p:nvPr>
            <p:ph idx="9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©Sortir.com - 2025</a:t>
            </a:r>
            <a:endParaRPr sz="900">
              <a:highlight>
                <a:schemeClr val="lt1"/>
              </a:highlight>
              <a:latin typeface="DM Sans Light"/>
              <a:ea typeface="DM Sans Light"/>
              <a:cs typeface="DM Sans Light"/>
              <a:sym typeface="DM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83"/>
          <p:cNvSpPr txBox="1"/>
          <p:nvPr/>
        </p:nvSpPr>
        <p:spPr>
          <a:xfrm>
            <a:off x="528325" y="1248950"/>
            <a:ext cx="28599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Objectif Principal :</a:t>
            </a:r>
            <a:endParaRPr sz="24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705" name="Google Shape;705;p83"/>
          <p:cNvSpPr txBox="1"/>
          <p:nvPr/>
        </p:nvSpPr>
        <p:spPr>
          <a:xfrm>
            <a:off x="528325" y="2231800"/>
            <a:ext cx="7057500" cy="24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Application de gestion de sortie</a:t>
            </a:r>
            <a:endParaRPr sz="24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84"/>
          <p:cNvSpPr txBox="1"/>
          <p:nvPr>
            <p:ph type="title"/>
          </p:nvPr>
        </p:nvSpPr>
        <p:spPr>
          <a:xfrm>
            <a:off x="295350" y="518700"/>
            <a:ext cx="4692900" cy="997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 Devops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8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2" name="Google Shape;712;p84"/>
          <p:cNvSpPr txBox="1"/>
          <p:nvPr>
            <p:ph idx="9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©Sortir.com - 2025</a:t>
            </a:r>
            <a:endParaRPr sz="900">
              <a:highlight>
                <a:schemeClr val="lt1"/>
              </a:highlight>
              <a:latin typeface="DM Sans Light"/>
              <a:ea typeface="DM Sans Light"/>
              <a:cs typeface="DM Sans Light"/>
              <a:sym typeface="DM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84"/>
          <p:cNvSpPr txBox="1"/>
          <p:nvPr/>
        </p:nvSpPr>
        <p:spPr>
          <a:xfrm>
            <a:off x="476600" y="1066100"/>
            <a:ext cx="7057500" cy="24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Intégration</a:t>
            </a:r>
            <a:r>
              <a:rPr lang="en" sz="24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 et développement continue : </a:t>
            </a:r>
            <a:endParaRPr sz="24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reader"/>
              <a:buChar char="-"/>
            </a:pPr>
            <a:r>
              <a:rPr lang="en" sz="24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Utilisation</a:t>
            </a:r>
            <a:r>
              <a:rPr lang="en" sz="24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 d’un github</a:t>
            </a:r>
            <a:endParaRPr sz="24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pic>
        <p:nvPicPr>
          <p:cNvPr id="714" name="Google Shape;714;p8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5075" y="1631350"/>
            <a:ext cx="1213300" cy="121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68"/>
          <p:cNvSpPr/>
          <p:nvPr/>
        </p:nvSpPr>
        <p:spPr>
          <a:xfrm>
            <a:off x="50" y="1804397"/>
            <a:ext cx="3048000" cy="1370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50" name="Google Shape;550;p68"/>
          <p:cNvSpPr/>
          <p:nvPr/>
        </p:nvSpPr>
        <p:spPr>
          <a:xfrm>
            <a:off x="3048087" y="1804397"/>
            <a:ext cx="3048000" cy="1370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51" name="Google Shape;551;p68"/>
          <p:cNvSpPr/>
          <p:nvPr/>
        </p:nvSpPr>
        <p:spPr>
          <a:xfrm>
            <a:off x="6096124" y="1804397"/>
            <a:ext cx="3048000" cy="1370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52" name="Google Shape;552;p68"/>
          <p:cNvSpPr/>
          <p:nvPr/>
        </p:nvSpPr>
        <p:spPr>
          <a:xfrm>
            <a:off x="25" y="3174279"/>
            <a:ext cx="3048000" cy="1370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53" name="Google Shape;553;p68"/>
          <p:cNvSpPr/>
          <p:nvPr/>
        </p:nvSpPr>
        <p:spPr>
          <a:xfrm>
            <a:off x="3048087" y="3174279"/>
            <a:ext cx="3048000" cy="1370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54" name="Google Shape;554;p68"/>
          <p:cNvSpPr/>
          <p:nvPr/>
        </p:nvSpPr>
        <p:spPr>
          <a:xfrm>
            <a:off x="6096124" y="3174279"/>
            <a:ext cx="3048000" cy="1370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55" name="Google Shape;555;p68"/>
          <p:cNvSpPr txBox="1"/>
          <p:nvPr>
            <p:ph idx="2" type="subTitle"/>
          </p:nvPr>
        </p:nvSpPr>
        <p:spPr>
          <a:xfrm>
            <a:off x="363200" y="24619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Présentation du contexte</a:t>
            </a:r>
            <a:endParaRPr/>
          </a:p>
        </p:txBody>
      </p:sp>
      <p:sp>
        <p:nvSpPr>
          <p:cNvPr id="556" name="Google Shape;556;p68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©Sortir.com - 2025</a:t>
            </a:r>
            <a:endParaRPr sz="900">
              <a:highlight>
                <a:schemeClr val="lt1"/>
              </a:highlight>
              <a:latin typeface="DM Sans Light"/>
              <a:ea typeface="DM Sans Light"/>
              <a:cs typeface="DM Sans Light"/>
              <a:sym typeface="DM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68"/>
          <p:cNvSpPr txBox="1"/>
          <p:nvPr>
            <p:ph type="title"/>
          </p:nvPr>
        </p:nvSpPr>
        <p:spPr>
          <a:xfrm>
            <a:off x="361975" y="962092"/>
            <a:ext cx="5718600" cy="49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Sommaire</a:t>
            </a:r>
            <a:endParaRPr i="1"/>
          </a:p>
        </p:txBody>
      </p:sp>
      <p:sp>
        <p:nvSpPr>
          <p:cNvPr id="558" name="Google Shape;558;p68"/>
          <p:cNvSpPr txBox="1"/>
          <p:nvPr>
            <p:ph idx="5" type="subTitle"/>
          </p:nvPr>
        </p:nvSpPr>
        <p:spPr>
          <a:xfrm>
            <a:off x="3458088" y="24619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Présentation du projet</a:t>
            </a:r>
            <a:endParaRPr/>
          </a:p>
        </p:txBody>
      </p:sp>
      <p:sp>
        <p:nvSpPr>
          <p:cNvPr id="559" name="Google Shape;559;p68"/>
          <p:cNvSpPr txBox="1"/>
          <p:nvPr>
            <p:ph idx="7" type="subTitle"/>
          </p:nvPr>
        </p:nvSpPr>
        <p:spPr>
          <a:xfrm>
            <a:off x="6096100" y="24619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Conception</a:t>
            </a:r>
            <a:endParaRPr/>
          </a:p>
        </p:txBody>
      </p:sp>
      <p:sp>
        <p:nvSpPr>
          <p:cNvPr id="560" name="Google Shape;560;p68"/>
          <p:cNvSpPr txBox="1"/>
          <p:nvPr>
            <p:ph idx="9" type="subTitle"/>
          </p:nvPr>
        </p:nvSpPr>
        <p:spPr>
          <a:xfrm>
            <a:off x="363200" y="313410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r>
              <a:rPr lang="en"/>
              <a:t> Gestion de projet</a:t>
            </a:r>
            <a:endParaRPr/>
          </a:p>
        </p:txBody>
      </p:sp>
      <p:sp>
        <p:nvSpPr>
          <p:cNvPr id="561" name="Google Shape;561;p68"/>
          <p:cNvSpPr txBox="1"/>
          <p:nvPr>
            <p:ph idx="9" type="subTitle"/>
          </p:nvPr>
        </p:nvSpPr>
        <p:spPr>
          <a:xfrm>
            <a:off x="3411225" y="313410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Présentation du code</a:t>
            </a:r>
            <a:endParaRPr/>
          </a:p>
        </p:txBody>
      </p:sp>
      <p:sp>
        <p:nvSpPr>
          <p:cNvPr id="562" name="Google Shape;562;p68"/>
          <p:cNvSpPr txBox="1"/>
          <p:nvPr>
            <p:ph idx="9" type="subTitle"/>
          </p:nvPr>
        </p:nvSpPr>
        <p:spPr>
          <a:xfrm>
            <a:off x="6080575" y="313410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 Devops</a:t>
            </a:r>
            <a:endParaRPr/>
          </a:p>
        </p:txBody>
      </p:sp>
      <p:sp>
        <p:nvSpPr>
          <p:cNvPr id="563" name="Google Shape;563;p6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69"/>
          <p:cNvSpPr txBox="1"/>
          <p:nvPr>
            <p:ph type="title"/>
          </p:nvPr>
        </p:nvSpPr>
        <p:spPr>
          <a:xfrm>
            <a:off x="295350" y="518700"/>
            <a:ext cx="5408100" cy="997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Présentation du contexte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6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0" name="Google Shape;570;p69"/>
          <p:cNvSpPr txBox="1"/>
          <p:nvPr>
            <p:ph idx="9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©Sortir.com - 2025</a:t>
            </a:r>
            <a:endParaRPr sz="900">
              <a:highlight>
                <a:schemeClr val="lt1"/>
              </a:highlight>
              <a:latin typeface="DM Sans Light"/>
              <a:ea typeface="DM Sans Light"/>
              <a:cs typeface="DM Sans Light"/>
              <a:sym typeface="DM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1" name="Google Shape;571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475" y="1500188"/>
            <a:ext cx="2143125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572" name="Google Shape;572;p69"/>
          <p:cNvSpPr txBox="1"/>
          <p:nvPr/>
        </p:nvSpPr>
        <p:spPr>
          <a:xfrm>
            <a:off x="2964300" y="1801500"/>
            <a:ext cx="7057500" cy="24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reader"/>
              <a:buChar char="●"/>
            </a:pPr>
            <a:r>
              <a:rPr lang="en" sz="24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44 ans d’expérience</a:t>
            </a:r>
            <a:endParaRPr sz="24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reader"/>
              <a:buChar char="●"/>
            </a:pPr>
            <a:r>
              <a:rPr lang="en" sz="24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5 sites </a:t>
            </a:r>
            <a:endParaRPr sz="24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reader"/>
              <a:buChar char="●"/>
            </a:pPr>
            <a:r>
              <a:rPr lang="en" sz="24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2000 aprennants </a:t>
            </a:r>
            <a:endParaRPr sz="24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70"/>
          <p:cNvSpPr txBox="1"/>
          <p:nvPr>
            <p:ph type="title"/>
          </p:nvPr>
        </p:nvSpPr>
        <p:spPr>
          <a:xfrm>
            <a:off x="295350" y="518700"/>
            <a:ext cx="5408100" cy="997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Présentation du contexte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70"/>
          <p:cNvSpPr txBox="1"/>
          <p:nvPr>
            <p:ph idx="9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©Sortir.com - 2025</a:t>
            </a:r>
            <a:endParaRPr sz="900">
              <a:highlight>
                <a:schemeClr val="lt1"/>
              </a:highlight>
              <a:latin typeface="DM Sans Light"/>
              <a:ea typeface="DM Sans Light"/>
              <a:cs typeface="DM Sans Light"/>
              <a:sym typeface="DM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579" name="Google Shape;579;p70"/>
          <p:cNvGraphicFramePr/>
          <p:nvPr/>
        </p:nvGraphicFramePr>
        <p:xfrm>
          <a:off x="1072300" y="1111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{E34E38FE-5D54-46BF-B25D-71ADC1B3B065}</a:tableStyleId>
              </a:tblPr>
              <a:tblGrid>
                <a:gridCol w="2413000"/>
                <a:gridCol w="2413000"/>
                <a:gridCol w="2413000"/>
              </a:tblGrid>
              <a:tr h="188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882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Ewen Fleury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Matthieu Caillibot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Clément Mazé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pic>
        <p:nvPicPr>
          <p:cNvPr id="580" name="Google Shape;580;p70" title="amgus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62375" y="1201600"/>
            <a:ext cx="1792275" cy="179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p70" title="default_user_profile_pictur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5663" y="1201600"/>
            <a:ext cx="1792275" cy="179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2" name="Google Shape;582;p70" title="default_user_profile_pictur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8963" y="1201600"/>
            <a:ext cx="1792275" cy="1792275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Google Shape;583;p7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71"/>
          <p:cNvSpPr txBox="1"/>
          <p:nvPr>
            <p:ph type="title"/>
          </p:nvPr>
        </p:nvSpPr>
        <p:spPr>
          <a:xfrm>
            <a:off x="295350" y="373754"/>
            <a:ext cx="5408100" cy="997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Présentation du contexte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71"/>
          <p:cNvSpPr txBox="1"/>
          <p:nvPr>
            <p:ph idx="9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©Sortir.com - 2025</a:t>
            </a:r>
            <a:endParaRPr sz="900">
              <a:highlight>
                <a:schemeClr val="lt1"/>
              </a:highlight>
              <a:latin typeface="DM Sans Light"/>
              <a:ea typeface="DM Sans Light"/>
              <a:cs typeface="DM Sans Light"/>
              <a:sym typeface="DM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590" name="Google Shape;590;p71"/>
          <p:cNvGraphicFramePr/>
          <p:nvPr/>
        </p:nvGraphicFramePr>
        <p:xfrm>
          <a:off x="214350" y="874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{E34E38FE-5D54-46BF-B25D-71ADC1B3B065}</a:tableStyleId>
              </a:tblPr>
              <a:tblGrid>
                <a:gridCol w="4419400"/>
                <a:gridCol w="4419400"/>
              </a:tblGrid>
              <a:tr h="1002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Contexte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Dans le cadre d’une forte activité sur les différents sites de l’ENI, une application est envisagée afin de simplifier l’organisation des sorties groupées organisées par l’école.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7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Enjeux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L’application devra favoriser la communication et la coordination entre les acteurs de l’ENI pour optimiser la gestion des sorties sur l’ensemble des sites.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209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Objectifs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Créer une plateforme centralisée permettant 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• La gestion complète des sorties (création, modification, suppression)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• L’inscription et la désinscription des participants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• Une meilleure visibilité sur les événements à venir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002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Critères d’acceptabilité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• Le produit doit répondre aux besoins définis dans le Dossier d’Analyse des Besoins (DAB)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• Le lancement aura lieu après validation complète des tests fonctionnels et utilisateurs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591" name="Google Shape;591;p71" title="474a6190fba50659a1cb2784ad7019fe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17823" l="21188" r="17215" t="0"/>
          <a:stretch/>
        </p:blipFill>
        <p:spPr>
          <a:xfrm>
            <a:off x="7707974" y="217725"/>
            <a:ext cx="736046" cy="552375"/>
          </a:xfrm>
          <a:prstGeom prst="rect">
            <a:avLst/>
          </a:prstGeom>
          <a:noFill/>
          <a:ln>
            <a:noFill/>
          </a:ln>
        </p:spPr>
      </p:pic>
      <p:sp>
        <p:nvSpPr>
          <p:cNvPr id="592" name="Google Shape;592;p7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72"/>
          <p:cNvSpPr txBox="1"/>
          <p:nvPr>
            <p:ph type="title"/>
          </p:nvPr>
        </p:nvSpPr>
        <p:spPr>
          <a:xfrm>
            <a:off x="295350" y="373754"/>
            <a:ext cx="5408100" cy="997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Présentation du contexte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72"/>
          <p:cNvSpPr txBox="1"/>
          <p:nvPr>
            <p:ph idx="9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©Sortir.com - 2025</a:t>
            </a:r>
            <a:endParaRPr sz="900">
              <a:highlight>
                <a:schemeClr val="lt1"/>
              </a:highlight>
              <a:latin typeface="DM Sans Light"/>
              <a:ea typeface="DM Sans Light"/>
              <a:cs typeface="DM Sans Light"/>
              <a:sym typeface="DM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9" name="Google Shape;599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2675" y="1510179"/>
            <a:ext cx="4898638" cy="3467445"/>
          </a:xfrm>
          <a:prstGeom prst="rect">
            <a:avLst/>
          </a:prstGeom>
          <a:noFill/>
          <a:ln>
            <a:noFill/>
          </a:ln>
        </p:spPr>
      </p:pic>
      <p:sp>
        <p:nvSpPr>
          <p:cNvPr id="600" name="Google Shape;600;p7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73"/>
          <p:cNvSpPr txBox="1"/>
          <p:nvPr/>
        </p:nvSpPr>
        <p:spPr>
          <a:xfrm>
            <a:off x="361975" y="1013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©Sortir.com - 2025</a:t>
            </a:r>
            <a:endParaRPr sz="900">
              <a:solidFill>
                <a:schemeClr val="dk1"/>
              </a:solidFill>
              <a:highlight>
                <a:schemeClr val="lt1"/>
              </a:highlight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606" name="Google Shape;606;p73"/>
          <p:cNvSpPr txBox="1"/>
          <p:nvPr/>
        </p:nvSpPr>
        <p:spPr>
          <a:xfrm>
            <a:off x="421225" y="724400"/>
            <a:ext cx="69540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3 Conception</a:t>
            </a:r>
            <a:endParaRPr sz="36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607" name="Google Shape;607;p73"/>
          <p:cNvSpPr txBox="1"/>
          <p:nvPr/>
        </p:nvSpPr>
        <p:spPr>
          <a:xfrm>
            <a:off x="798125" y="2157900"/>
            <a:ext cx="3244200" cy="12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P</a:t>
            </a:r>
            <a:endParaRPr sz="12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08" name="Google Shape;608;p73"/>
          <p:cNvSpPr txBox="1"/>
          <p:nvPr/>
        </p:nvSpPr>
        <p:spPr>
          <a:xfrm>
            <a:off x="716850" y="1600975"/>
            <a:ext cx="4042500" cy="22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ewsreader"/>
              <a:buChar char="●"/>
            </a:pPr>
            <a:r>
              <a:rPr lang="en" sz="18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Diagramme de cas d’utilisation</a:t>
            </a:r>
            <a:endParaRPr sz="18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ewsreader"/>
              <a:buChar char="●"/>
            </a:pPr>
            <a:r>
              <a:rPr lang="en" sz="18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Diagramme MCD / MLD</a:t>
            </a:r>
            <a:endParaRPr sz="18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ewsreader"/>
              <a:buChar char="●"/>
            </a:pPr>
            <a:r>
              <a:rPr lang="en" sz="18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Diagramme des classes</a:t>
            </a:r>
            <a:endParaRPr sz="18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pic>
        <p:nvPicPr>
          <p:cNvPr id="609" name="Google Shape;609;p73" title="474a6190fba50659a1cb2784ad7019fe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17823" l="21188" r="17215" t="0"/>
          <a:stretch/>
        </p:blipFill>
        <p:spPr>
          <a:xfrm>
            <a:off x="7707974" y="217725"/>
            <a:ext cx="736046" cy="552375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p7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74"/>
          <p:cNvSpPr txBox="1"/>
          <p:nvPr/>
        </p:nvSpPr>
        <p:spPr>
          <a:xfrm>
            <a:off x="361975" y="1013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©Sortir.com - 2025</a:t>
            </a:r>
            <a:endParaRPr sz="900">
              <a:solidFill>
                <a:schemeClr val="dk1"/>
              </a:solidFill>
              <a:highlight>
                <a:schemeClr val="lt1"/>
              </a:highlight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616" name="Google Shape;616;p74"/>
          <p:cNvSpPr txBox="1"/>
          <p:nvPr>
            <p:ph type="title"/>
          </p:nvPr>
        </p:nvSpPr>
        <p:spPr>
          <a:xfrm>
            <a:off x="472975" y="455325"/>
            <a:ext cx="6732900" cy="56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3 Conception   </a:t>
            </a:r>
            <a:r>
              <a:rPr lang="en"/>
              <a:t>Diagramme de Cas d’utilisation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 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7" name="Google Shape;617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9925" y="957900"/>
            <a:ext cx="6444149" cy="4140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8" name="Google Shape;618;p74" title="474a6190fba50659a1cb2784ad7019fe.png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17823" l="21188" r="17215" t="0"/>
          <a:stretch/>
        </p:blipFill>
        <p:spPr>
          <a:xfrm>
            <a:off x="7707974" y="217725"/>
            <a:ext cx="736046" cy="552375"/>
          </a:xfrm>
          <a:prstGeom prst="rect">
            <a:avLst/>
          </a:prstGeom>
          <a:noFill/>
          <a:ln>
            <a:noFill/>
          </a:ln>
        </p:spPr>
      </p:pic>
      <p:sp>
        <p:nvSpPr>
          <p:cNvPr id="619" name="Google Shape;619;p7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75"/>
          <p:cNvSpPr txBox="1"/>
          <p:nvPr/>
        </p:nvSpPr>
        <p:spPr>
          <a:xfrm>
            <a:off x="361975" y="1013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©Sortir.com - 2025</a:t>
            </a:r>
            <a:endParaRPr sz="900">
              <a:solidFill>
                <a:schemeClr val="dk1"/>
              </a:solidFill>
              <a:highlight>
                <a:schemeClr val="lt1"/>
              </a:highlight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pic>
        <p:nvPicPr>
          <p:cNvPr id="625" name="Google Shape;625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6825"/>
            <a:ext cx="8839202" cy="3292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626" name="Google Shape;626;p75" title="474a6190fba50659a1cb2784ad7019fe.png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17823" l="21188" r="17215" t="0"/>
          <a:stretch/>
        </p:blipFill>
        <p:spPr>
          <a:xfrm>
            <a:off x="7707974" y="217725"/>
            <a:ext cx="736046" cy="552375"/>
          </a:xfrm>
          <a:prstGeom prst="rect">
            <a:avLst/>
          </a:prstGeom>
          <a:noFill/>
          <a:ln>
            <a:noFill/>
          </a:ln>
        </p:spPr>
      </p:pic>
      <p:sp>
        <p:nvSpPr>
          <p:cNvPr id="627" name="Google Shape;627;p7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8" name="Google Shape;628;p75"/>
          <p:cNvSpPr txBox="1"/>
          <p:nvPr/>
        </p:nvSpPr>
        <p:spPr>
          <a:xfrm>
            <a:off x="152400" y="475100"/>
            <a:ext cx="7367400" cy="11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3 Conception   </a:t>
            </a:r>
            <a:r>
              <a:rPr lang="en"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Diagramme MCD</a:t>
            </a:r>
            <a:endParaRPr sz="22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 </a:t>
            </a:r>
            <a:endParaRPr sz="36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usiness Plan Presentation">
  <a:themeElements>
    <a:clrScheme name="Simple Light">
      <a:dk1>
        <a:srgbClr val="F9F9F9"/>
      </a:dk1>
      <a:lt1>
        <a:srgbClr val="183C40"/>
      </a:lt1>
      <a:dk2>
        <a:srgbClr val="20494D"/>
      </a:dk2>
      <a:lt2>
        <a:srgbClr val="799DA7"/>
      </a:lt2>
      <a:accent1>
        <a:srgbClr val="B0D5CD"/>
      </a:accent1>
      <a:accent2>
        <a:srgbClr val="A6DAEA"/>
      </a:accent2>
      <a:accent3>
        <a:srgbClr val="B78D43"/>
      </a:accent3>
      <a:accent4>
        <a:srgbClr val="9AA864"/>
      </a:accent4>
      <a:accent5>
        <a:srgbClr val="426345"/>
      </a:accent5>
      <a:accent6>
        <a:srgbClr val="DCDCDC"/>
      </a:accent6>
      <a:hlink>
        <a:srgbClr val="B0D5C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